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73" r:id="rId3"/>
    <p:sldId id="275" r:id="rId4"/>
    <p:sldId id="261" r:id="rId5"/>
    <p:sldId id="264" r:id="rId6"/>
    <p:sldId id="272" r:id="rId7"/>
    <p:sldId id="271" r:id="rId8"/>
    <p:sldId id="268" r:id="rId9"/>
    <p:sldId id="265" r:id="rId10"/>
    <p:sldId id="270" r:id="rId11"/>
    <p:sldId id="283" r:id="rId12"/>
    <p:sldId id="266" r:id="rId13"/>
    <p:sldId id="284" r:id="rId14"/>
    <p:sldId id="262" r:id="rId15"/>
    <p:sldId id="285" r:id="rId16"/>
    <p:sldId id="263" r:id="rId17"/>
    <p:sldId id="267" r:id="rId18"/>
    <p:sldId id="276" r:id="rId19"/>
    <p:sldId id="281" r:id="rId20"/>
    <p:sldId id="269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  <a:srgbClr val="05B3C5"/>
    <a:srgbClr val="FFD5F7"/>
    <a:srgbClr val="6600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4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BE374-B4AB-43A9-85A3-E85BDC07C469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40A59684-C68F-4C3C-A775-D0FDB83D7FFC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7030A0"/>
              </a:solidFill>
            </a:rPr>
            <a:t>Федеральный государственный образовательный стандарт ДО</a:t>
          </a:r>
          <a:endParaRPr lang="ru-RU" sz="2800" b="1" dirty="0">
            <a:solidFill>
              <a:srgbClr val="7030A0"/>
            </a:solidFill>
          </a:endParaRPr>
        </a:p>
      </dgm:t>
    </dgm:pt>
    <dgm:pt modelId="{BF74C105-141C-4D08-BD2D-264F6F252571}" type="parTrans" cxnId="{D82C990F-B40E-4596-93E9-4BC9DDB1F513}">
      <dgm:prSet/>
      <dgm:spPr/>
      <dgm:t>
        <a:bodyPr/>
        <a:lstStyle/>
        <a:p>
          <a:endParaRPr lang="ru-RU"/>
        </a:p>
      </dgm:t>
    </dgm:pt>
    <dgm:pt modelId="{56D202F9-303C-470D-89D6-0093BC31276B}" type="sibTrans" cxnId="{D82C990F-B40E-4596-93E9-4BC9DDB1F513}">
      <dgm:prSet/>
      <dgm:spPr/>
      <dgm:t>
        <a:bodyPr/>
        <a:lstStyle/>
        <a:p>
          <a:endParaRPr lang="ru-RU"/>
        </a:p>
      </dgm:t>
    </dgm:pt>
    <dgm:pt modelId="{22B36E90-8276-43EE-B188-3852A9DCD43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u="none" dirty="0" smtClean="0">
              <a:solidFill>
                <a:srgbClr val="7030A0"/>
              </a:solidFill>
            </a:rPr>
            <a:t>«О коррекционном и инклюзивном образовании детей» </a:t>
          </a:r>
          <a:r>
            <a:rPr lang="ru-RU" sz="2400" b="1" dirty="0" smtClean="0">
              <a:solidFill>
                <a:srgbClr val="7030A0"/>
              </a:solidFill>
            </a:rPr>
            <a:t>Письмо </a:t>
          </a:r>
          <a:r>
            <a:rPr lang="ru-RU" sz="2400" b="1" dirty="0" err="1" smtClean="0">
              <a:solidFill>
                <a:srgbClr val="7030A0"/>
              </a:solidFill>
            </a:rPr>
            <a:t>Минобрнауки</a:t>
          </a:r>
          <a:r>
            <a:rPr lang="ru-RU" sz="2400" b="1" dirty="0" smtClean="0">
              <a:solidFill>
                <a:srgbClr val="7030A0"/>
              </a:solidFill>
            </a:rPr>
            <a:t> России  от 07.06.2013г. № ИР-535/07</a:t>
          </a:r>
          <a:endParaRPr lang="ru-RU" sz="2400" b="1" u="none" dirty="0">
            <a:solidFill>
              <a:srgbClr val="7030A0"/>
            </a:solidFill>
          </a:endParaRPr>
        </a:p>
      </dgm:t>
    </dgm:pt>
    <dgm:pt modelId="{3EBA092F-5A6C-4AB6-92CF-74BF2B383313}" type="parTrans" cxnId="{D56FAFCF-7A5F-4CD0-9AD3-CE19E7E3BFB5}">
      <dgm:prSet/>
      <dgm:spPr/>
      <dgm:t>
        <a:bodyPr/>
        <a:lstStyle/>
        <a:p>
          <a:endParaRPr lang="ru-RU"/>
        </a:p>
      </dgm:t>
    </dgm:pt>
    <dgm:pt modelId="{3638A64B-929C-48BF-908C-8A0DE12CC7A4}" type="sibTrans" cxnId="{D56FAFCF-7A5F-4CD0-9AD3-CE19E7E3BFB5}">
      <dgm:prSet/>
      <dgm:spPr/>
      <dgm:t>
        <a:bodyPr/>
        <a:lstStyle/>
        <a:p>
          <a:endParaRPr lang="ru-RU"/>
        </a:p>
      </dgm:t>
    </dgm:pt>
    <dgm:pt modelId="{04B46B09-3F9F-4E2D-BBCE-0A168986C17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Приказ Министерства образования и науки РФ  № 1014  от 30.08.13 г. «Об утверждении 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образования» </a:t>
          </a:r>
          <a:endParaRPr lang="ru-RU" sz="1800" b="1" dirty="0">
            <a:solidFill>
              <a:srgbClr val="7030A0"/>
            </a:solidFill>
          </a:endParaRPr>
        </a:p>
      </dgm:t>
    </dgm:pt>
    <dgm:pt modelId="{54C7DEB9-8100-4B7B-9346-54D46A93BE89}" type="parTrans" cxnId="{3666A48B-4D37-45C8-9A76-22A7E6A8591C}">
      <dgm:prSet/>
      <dgm:spPr/>
      <dgm:t>
        <a:bodyPr/>
        <a:lstStyle/>
        <a:p>
          <a:endParaRPr lang="ru-RU"/>
        </a:p>
      </dgm:t>
    </dgm:pt>
    <dgm:pt modelId="{D4310E46-931D-4103-8D37-D0C485D9C2B1}" type="sibTrans" cxnId="{3666A48B-4D37-45C8-9A76-22A7E6A8591C}">
      <dgm:prSet/>
      <dgm:spPr/>
      <dgm:t>
        <a:bodyPr/>
        <a:lstStyle/>
        <a:p>
          <a:endParaRPr lang="ru-RU"/>
        </a:p>
      </dgm:t>
    </dgm:pt>
    <dgm:pt modelId="{38D41A6A-E437-46A2-A08E-BB272FA266D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Государственная программа Краснодарского края «Развитие образования»</a:t>
          </a:r>
          <a:endParaRPr lang="ru-RU" sz="2400" b="1" dirty="0">
            <a:solidFill>
              <a:srgbClr val="7030A0"/>
            </a:solidFill>
          </a:endParaRPr>
        </a:p>
      </dgm:t>
    </dgm:pt>
    <dgm:pt modelId="{65DD2132-2371-4DDB-8A92-7EB9E35B85E9}" type="parTrans" cxnId="{D1989A43-8CB7-4000-B877-E972BDFFC3F5}">
      <dgm:prSet/>
      <dgm:spPr/>
      <dgm:t>
        <a:bodyPr/>
        <a:lstStyle/>
        <a:p>
          <a:endParaRPr lang="ru-RU"/>
        </a:p>
      </dgm:t>
    </dgm:pt>
    <dgm:pt modelId="{2C7020C2-7902-4F0A-8BA1-426279D9E44F}" type="sibTrans" cxnId="{D1989A43-8CB7-4000-B877-E972BDFFC3F5}">
      <dgm:prSet/>
      <dgm:spPr/>
      <dgm:t>
        <a:bodyPr/>
        <a:lstStyle/>
        <a:p>
          <a:endParaRPr lang="ru-RU"/>
        </a:p>
      </dgm:t>
    </dgm:pt>
    <dgm:pt modelId="{BF2247A8-AA9D-4EA9-B718-521EBC870117}" type="pres">
      <dgm:prSet presAssocID="{A56BE374-B4AB-43A9-85A3-E85BDC07C469}" presName="compositeShape" presStyleCnt="0">
        <dgm:presLayoutVars>
          <dgm:dir/>
          <dgm:resizeHandles/>
        </dgm:presLayoutVars>
      </dgm:prSet>
      <dgm:spPr/>
    </dgm:pt>
    <dgm:pt modelId="{B87FE876-0412-4C58-ABFF-C9F66E01A9BD}" type="pres">
      <dgm:prSet presAssocID="{A56BE374-B4AB-43A9-85A3-E85BDC07C469}" presName="pyramid" presStyleLbl="node1" presStyleIdx="0" presStyleCnt="1" custLinFactNeighborX="-1502" custLinFactNeighborY="15408"/>
      <dgm:spPr>
        <a:solidFill>
          <a:schemeClr val="tx2">
            <a:lumMod val="20000"/>
            <a:lumOff val="80000"/>
          </a:schemeClr>
        </a:solidFill>
      </dgm:spPr>
    </dgm:pt>
    <dgm:pt modelId="{1294FBAF-8D7C-48ED-A014-B297453DE3C7}" type="pres">
      <dgm:prSet presAssocID="{A56BE374-B4AB-43A9-85A3-E85BDC07C469}" presName="theList" presStyleCnt="0"/>
      <dgm:spPr/>
    </dgm:pt>
    <dgm:pt modelId="{10DDE7BC-119B-4961-95DD-FEE0419E2C6D}" type="pres">
      <dgm:prSet presAssocID="{40A59684-C68F-4C3C-A775-D0FDB83D7FFC}" presName="aNode" presStyleLbl="fgAcc1" presStyleIdx="0" presStyleCnt="4" custScaleX="187576" custScaleY="186241" custLinFactNeighborX="18449" custLinFactNeighborY="-5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FB1D1-3723-4B0F-9C49-FF4C358C0B72}" type="pres">
      <dgm:prSet presAssocID="{40A59684-C68F-4C3C-A775-D0FDB83D7FFC}" presName="aSpace" presStyleCnt="0"/>
      <dgm:spPr/>
    </dgm:pt>
    <dgm:pt modelId="{4FA0E1DE-3AED-41F2-841A-D7E663B7C7B9}" type="pres">
      <dgm:prSet presAssocID="{38D41A6A-E437-46A2-A08E-BB272FA266DC}" presName="aNode" presStyleLbl="fgAcc1" presStyleIdx="1" presStyleCnt="4" custScaleX="207025" custScaleY="151844" custLinFactY="188711" custLinFactNeighborX="521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E3020-7611-4334-8A84-D96B937D03C2}" type="pres">
      <dgm:prSet presAssocID="{38D41A6A-E437-46A2-A08E-BB272FA266DC}" presName="aSpace" presStyleCnt="0"/>
      <dgm:spPr/>
    </dgm:pt>
    <dgm:pt modelId="{D59321B5-4FA7-4626-9B03-3DD12F47F806}" type="pres">
      <dgm:prSet presAssocID="{22B36E90-8276-43EE-B188-3852A9DCD43A}" presName="aNode" presStyleLbl="fgAcc1" presStyleIdx="2" presStyleCnt="4" custScaleX="198047" custScaleY="164768" custLinFactY="-117084" custLinFactNeighborX="1129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2773D-4782-43A0-95FD-01F9ED05A14E}" type="pres">
      <dgm:prSet presAssocID="{22B36E90-8276-43EE-B188-3852A9DCD43A}" presName="aSpace" presStyleCnt="0"/>
      <dgm:spPr/>
    </dgm:pt>
    <dgm:pt modelId="{1BB0FEF5-9354-4E4E-9662-F0D3672E1A3B}" type="pres">
      <dgm:prSet presAssocID="{04B46B09-3F9F-4E2D-BBCE-0A168986C172}" presName="aNode" presStyleLbl="fgAcc1" presStyleIdx="3" presStyleCnt="4" custScaleX="224424" custScaleY="191863" custLinFactY="29112" custLinFactNeighborX="-3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20286-268C-4EE4-965E-1F9B35ABA407}" type="pres">
      <dgm:prSet presAssocID="{04B46B09-3F9F-4E2D-BBCE-0A168986C172}" presName="aSpace" presStyleCnt="0"/>
      <dgm:spPr/>
    </dgm:pt>
  </dgm:ptLst>
  <dgm:cxnLst>
    <dgm:cxn modelId="{6CF448EF-E473-4547-B2F9-431AC80120A3}" type="presOf" srcId="{40A59684-C68F-4C3C-A775-D0FDB83D7FFC}" destId="{10DDE7BC-119B-4961-95DD-FEE0419E2C6D}" srcOrd="0" destOrd="0" presId="urn:microsoft.com/office/officeart/2005/8/layout/pyramid2"/>
    <dgm:cxn modelId="{CFFD0593-83DB-4008-8D30-81877BE302E0}" type="presOf" srcId="{A56BE374-B4AB-43A9-85A3-E85BDC07C469}" destId="{BF2247A8-AA9D-4EA9-B718-521EBC870117}" srcOrd="0" destOrd="0" presId="urn:microsoft.com/office/officeart/2005/8/layout/pyramid2"/>
    <dgm:cxn modelId="{D56FAFCF-7A5F-4CD0-9AD3-CE19E7E3BFB5}" srcId="{A56BE374-B4AB-43A9-85A3-E85BDC07C469}" destId="{22B36E90-8276-43EE-B188-3852A9DCD43A}" srcOrd="2" destOrd="0" parTransId="{3EBA092F-5A6C-4AB6-92CF-74BF2B383313}" sibTransId="{3638A64B-929C-48BF-908C-8A0DE12CC7A4}"/>
    <dgm:cxn modelId="{D82C990F-B40E-4596-93E9-4BC9DDB1F513}" srcId="{A56BE374-B4AB-43A9-85A3-E85BDC07C469}" destId="{40A59684-C68F-4C3C-A775-D0FDB83D7FFC}" srcOrd="0" destOrd="0" parTransId="{BF74C105-141C-4D08-BD2D-264F6F252571}" sibTransId="{56D202F9-303C-470D-89D6-0093BC31276B}"/>
    <dgm:cxn modelId="{20E1D65A-FC33-48CB-9E7D-433CC1D8BB57}" type="presOf" srcId="{22B36E90-8276-43EE-B188-3852A9DCD43A}" destId="{D59321B5-4FA7-4626-9B03-3DD12F47F806}" srcOrd="0" destOrd="0" presId="urn:microsoft.com/office/officeart/2005/8/layout/pyramid2"/>
    <dgm:cxn modelId="{782242CC-FFE3-4818-B4B0-8715B308E359}" type="presOf" srcId="{04B46B09-3F9F-4E2D-BBCE-0A168986C172}" destId="{1BB0FEF5-9354-4E4E-9662-F0D3672E1A3B}" srcOrd="0" destOrd="0" presId="urn:microsoft.com/office/officeart/2005/8/layout/pyramid2"/>
    <dgm:cxn modelId="{3666A48B-4D37-45C8-9A76-22A7E6A8591C}" srcId="{A56BE374-B4AB-43A9-85A3-E85BDC07C469}" destId="{04B46B09-3F9F-4E2D-BBCE-0A168986C172}" srcOrd="3" destOrd="0" parTransId="{54C7DEB9-8100-4B7B-9346-54D46A93BE89}" sibTransId="{D4310E46-931D-4103-8D37-D0C485D9C2B1}"/>
    <dgm:cxn modelId="{D1989A43-8CB7-4000-B877-E972BDFFC3F5}" srcId="{A56BE374-B4AB-43A9-85A3-E85BDC07C469}" destId="{38D41A6A-E437-46A2-A08E-BB272FA266DC}" srcOrd="1" destOrd="0" parTransId="{65DD2132-2371-4DDB-8A92-7EB9E35B85E9}" sibTransId="{2C7020C2-7902-4F0A-8BA1-426279D9E44F}"/>
    <dgm:cxn modelId="{2D014276-271C-40E9-890C-147A4020F4ED}" type="presOf" srcId="{38D41A6A-E437-46A2-A08E-BB272FA266DC}" destId="{4FA0E1DE-3AED-41F2-841A-D7E663B7C7B9}" srcOrd="0" destOrd="0" presId="urn:microsoft.com/office/officeart/2005/8/layout/pyramid2"/>
    <dgm:cxn modelId="{D5D569F0-8080-4842-93EF-724635A4CB00}" type="presParOf" srcId="{BF2247A8-AA9D-4EA9-B718-521EBC870117}" destId="{B87FE876-0412-4C58-ABFF-C9F66E01A9BD}" srcOrd="0" destOrd="0" presId="urn:microsoft.com/office/officeart/2005/8/layout/pyramid2"/>
    <dgm:cxn modelId="{1B0E3D3A-0604-4EDE-BEF3-16DC3B68E6D1}" type="presParOf" srcId="{BF2247A8-AA9D-4EA9-B718-521EBC870117}" destId="{1294FBAF-8D7C-48ED-A014-B297453DE3C7}" srcOrd="1" destOrd="0" presId="urn:microsoft.com/office/officeart/2005/8/layout/pyramid2"/>
    <dgm:cxn modelId="{20DA03EA-321E-4B21-8251-2A4A6DBC8CC9}" type="presParOf" srcId="{1294FBAF-8D7C-48ED-A014-B297453DE3C7}" destId="{10DDE7BC-119B-4961-95DD-FEE0419E2C6D}" srcOrd="0" destOrd="0" presId="urn:microsoft.com/office/officeart/2005/8/layout/pyramid2"/>
    <dgm:cxn modelId="{200DA653-52DC-4581-9F6C-4E3140458CD3}" type="presParOf" srcId="{1294FBAF-8D7C-48ED-A014-B297453DE3C7}" destId="{D2FFB1D1-3723-4B0F-9C49-FF4C358C0B72}" srcOrd="1" destOrd="0" presId="urn:microsoft.com/office/officeart/2005/8/layout/pyramid2"/>
    <dgm:cxn modelId="{64E5EA58-C041-490A-BFED-E2B8D2057244}" type="presParOf" srcId="{1294FBAF-8D7C-48ED-A014-B297453DE3C7}" destId="{4FA0E1DE-3AED-41F2-841A-D7E663B7C7B9}" srcOrd="2" destOrd="0" presId="urn:microsoft.com/office/officeart/2005/8/layout/pyramid2"/>
    <dgm:cxn modelId="{84607DFA-ECE8-4CB8-8B8D-F0A6F3C4999E}" type="presParOf" srcId="{1294FBAF-8D7C-48ED-A014-B297453DE3C7}" destId="{CF9E3020-7611-4334-8A84-D96B937D03C2}" srcOrd="3" destOrd="0" presId="urn:microsoft.com/office/officeart/2005/8/layout/pyramid2"/>
    <dgm:cxn modelId="{20E7274D-1BBA-49D9-ACDE-F3D1D3502418}" type="presParOf" srcId="{1294FBAF-8D7C-48ED-A014-B297453DE3C7}" destId="{D59321B5-4FA7-4626-9B03-3DD12F47F806}" srcOrd="4" destOrd="0" presId="urn:microsoft.com/office/officeart/2005/8/layout/pyramid2"/>
    <dgm:cxn modelId="{4C5D51F6-F51A-4D52-A64F-B681954718CD}" type="presParOf" srcId="{1294FBAF-8D7C-48ED-A014-B297453DE3C7}" destId="{AC42773D-4782-43A0-95FD-01F9ED05A14E}" srcOrd="5" destOrd="0" presId="urn:microsoft.com/office/officeart/2005/8/layout/pyramid2"/>
    <dgm:cxn modelId="{C0E5440A-33A0-4E1C-B713-65CF03089F85}" type="presParOf" srcId="{1294FBAF-8D7C-48ED-A014-B297453DE3C7}" destId="{1BB0FEF5-9354-4E4E-9662-F0D3672E1A3B}" srcOrd="6" destOrd="0" presId="urn:microsoft.com/office/officeart/2005/8/layout/pyramid2"/>
    <dgm:cxn modelId="{8BEB1788-55D4-4340-AEB5-F8FE302AEA7B}" type="presParOf" srcId="{1294FBAF-8D7C-48ED-A014-B297453DE3C7}" destId="{E1420286-268C-4EE4-965E-1F9B35ABA40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90F89A-6BD3-4F99-92EA-C73247DCC64E}" type="doc">
      <dgm:prSet loTypeId="urn:microsoft.com/office/officeart/2005/8/layout/target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35BE88-6FC0-494B-A1EE-9EC8CFCCC635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</a:t>
          </a:r>
        </a:p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дополнительного образования </a:t>
          </a:r>
        </a:p>
        <a:p>
          <a:pPr algn="l"/>
          <a:endParaRPr lang="ru-RU" sz="2000" dirty="0"/>
        </a:p>
      </dgm:t>
    </dgm:pt>
    <dgm:pt modelId="{72A77785-DD34-4608-8A17-10B10DBA1418}" type="parTrans" cxnId="{597B2DED-24D5-41DA-B01B-CF44F5572FDE}">
      <dgm:prSet/>
      <dgm:spPr/>
      <dgm:t>
        <a:bodyPr/>
        <a:lstStyle/>
        <a:p>
          <a:endParaRPr lang="ru-RU"/>
        </a:p>
      </dgm:t>
    </dgm:pt>
    <dgm:pt modelId="{FC309D47-568A-4DDB-AF87-5EF65A5728DE}" type="sibTrans" cxnId="{597B2DED-24D5-41DA-B01B-CF44F5572FDE}">
      <dgm:prSet/>
      <dgm:spPr/>
      <dgm:t>
        <a:bodyPr/>
        <a:lstStyle/>
        <a:p>
          <a:endParaRPr lang="ru-RU"/>
        </a:p>
      </dgm:t>
    </dgm:pt>
    <dgm:pt modelId="{CBD6F20A-EF29-4600-B614-F4D30B1DC5D1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познавательному развитию</a:t>
          </a:r>
        </a:p>
      </dgm:t>
    </dgm:pt>
    <dgm:pt modelId="{4E6F200D-BE3C-4F89-A280-159806918AF6}" type="parTrans" cxnId="{54AEC6DB-A78E-4C6A-B3C6-F28CCABA194A}">
      <dgm:prSet/>
      <dgm:spPr/>
      <dgm:t>
        <a:bodyPr/>
        <a:lstStyle/>
        <a:p>
          <a:endParaRPr lang="ru-RU"/>
        </a:p>
      </dgm:t>
    </dgm:pt>
    <dgm:pt modelId="{CFA2FE6F-B05B-4A77-A9A4-92B80AA94E51}" type="sibTrans" cxnId="{54AEC6DB-A78E-4C6A-B3C6-F28CCABA194A}">
      <dgm:prSet/>
      <dgm:spPr/>
      <dgm:t>
        <a:bodyPr/>
        <a:lstStyle/>
        <a:p>
          <a:endParaRPr lang="ru-RU"/>
        </a:p>
      </dgm:t>
    </dgm:pt>
    <dgm:pt modelId="{3589788C-48D2-44CE-AB62-92DBE04452B9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конструированию и робототехнике</a:t>
          </a:r>
        </a:p>
      </dgm:t>
    </dgm:pt>
    <dgm:pt modelId="{9094F9D9-AC48-4E4D-AEC1-32E086191AC6}" type="parTrans" cxnId="{ED6C6B5D-51FD-4669-AC4B-674C08E8A72B}">
      <dgm:prSet/>
      <dgm:spPr/>
      <dgm:t>
        <a:bodyPr/>
        <a:lstStyle/>
        <a:p>
          <a:endParaRPr lang="ru-RU"/>
        </a:p>
      </dgm:t>
    </dgm:pt>
    <dgm:pt modelId="{C8480980-BB49-4443-AFE9-EFEBA01A1035}" type="sibTrans" cxnId="{ED6C6B5D-51FD-4669-AC4B-674C08E8A72B}">
      <dgm:prSet/>
      <dgm:spPr/>
      <dgm:t>
        <a:bodyPr/>
        <a:lstStyle/>
        <a:p>
          <a:endParaRPr lang="ru-RU"/>
        </a:p>
      </dgm:t>
    </dgm:pt>
    <dgm:pt modelId="{1B7015DE-0B80-465E-A303-8D9A84D105C4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реализации культурных практик с позиции инклюзии</a:t>
          </a:r>
        </a:p>
      </dgm:t>
    </dgm:pt>
    <dgm:pt modelId="{400BAB0B-C447-48E1-98B4-5959E8ED2AEE}" type="parTrans" cxnId="{35334CD5-0A85-4F7E-99F2-E6991BA90C06}">
      <dgm:prSet/>
      <dgm:spPr/>
      <dgm:t>
        <a:bodyPr/>
        <a:lstStyle/>
        <a:p>
          <a:endParaRPr lang="ru-RU"/>
        </a:p>
      </dgm:t>
    </dgm:pt>
    <dgm:pt modelId="{750CF45D-C035-47B7-AA25-3ACB6F67F023}" type="sibTrans" cxnId="{35334CD5-0A85-4F7E-99F2-E6991BA90C06}">
      <dgm:prSet/>
      <dgm:spPr/>
      <dgm:t>
        <a:bodyPr/>
        <a:lstStyle/>
        <a:p>
          <a:endParaRPr lang="ru-RU"/>
        </a:p>
      </dgm:t>
    </dgm:pt>
    <dgm:pt modelId="{A1D13488-7C3F-4580-9190-232C3F8155F4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единого образовательного пространства в группах комбинированной направленности</a:t>
          </a:r>
        </a:p>
      </dgm:t>
    </dgm:pt>
    <dgm:pt modelId="{3CF1D673-8DFB-45E7-A910-6CDCB97A9E87}" type="parTrans" cxnId="{F10CA17A-9BBC-48FD-9C54-2241D25ACB07}">
      <dgm:prSet/>
      <dgm:spPr/>
      <dgm:t>
        <a:bodyPr/>
        <a:lstStyle/>
        <a:p>
          <a:endParaRPr lang="ru-RU"/>
        </a:p>
      </dgm:t>
    </dgm:pt>
    <dgm:pt modelId="{6607FF7F-7351-4E90-A33A-2835F6038420}" type="sibTrans" cxnId="{F10CA17A-9BBC-48FD-9C54-2241D25ACB07}">
      <dgm:prSet/>
      <dgm:spPr/>
      <dgm:t>
        <a:bodyPr/>
        <a:lstStyle/>
        <a:p>
          <a:endParaRPr lang="ru-RU"/>
        </a:p>
      </dgm:t>
    </dgm:pt>
    <dgm:pt modelId="{FA2CFDA1-3179-4CB3-8FF2-21E47E0FCFB4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дополнительного образования с позиции инклюзии </a:t>
          </a:r>
        </a:p>
      </dgm:t>
    </dgm:pt>
    <dgm:pt modelId="{D0D65483-82F1-4BA1-BDC7-FD8BB51EFC69}" type="parTrans" cxnId="{0CF8D9B5-5058-46D3-BE0A-42F0E379ABE3}">
      <dgm:prSet/>
      <dgm:spPr/>
      <dgm:t>
        <a:bodyPr/>
        <a:lstStyle/>
        <a:p>
          <a:endParaRPr lang="ru-RU"/>
        </a:p>
      </dgm:t>
    </dgm:pt>
    <dgm:pt modelId="{5A2A6B45-0C98-417D-8B1C-65883B72CE58}" type="sibTrans" cxnId="{0CF8D9B5-5058-46D3-BE0A-42F0E379ABE3}">
      <dgm:prSet/>
      <dgm:spPr/>
      <dgm:t>
        <a:bodyPr/>
        <a:lstStyle/>
        <a:p>
          <a:endParaRPr lang="ru-RU"/>
        </a:p>
      </dgm:t>
    </dgm:pt>
    <dgm:pt modelId="{CC927AF5-5FAA-4EF4-9D54-9B2D0BD52F3A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</a:t>
          </a:r>
        </a:p>
        <a:p>
          <a:r>
            <a: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реализации культурных практик (КП) с позиции инклюзии</a:t>
          </a:r>
        </a:p>
      </dgm:t>
    </dgm:pt>
    <dgm:pt modelId="{0861AEAB-8B55-40EA-A215-3F0C0D4DA2AA}" type="parTrans" cxnId="{A15E342D-8BEB-4304-89B0-9ACF944D401D}">
      <dgm:prSet/>
      <dgm:spPr/>
      <dgm:t>
        <a:bodyPr/>
        <a:lstStyle/>
        <a:p>
          <a:endParaRPr lang="ru-RU"/>
        </a:p>
      </dgm:t>
    </dgm:pt>
    <dgm:pt modelId="{B4FB1B42-6AC3-422C-A76F-352F8ACC2ED9}" type="sibTrans" cxnId="{A15E342D-8BEB-4304-89B0-9ACF944D401D}">
      <dgm:prSet/>
      <dgm:spPr/>
      <dgm:t>
        <a:bodyPr/>
        <a:lstStyle/>
        <a:p>
          <a:endParaRPr lang="ru-RU"/>
        </a:p>
      </dgm:t>
    </dgm:pt>
    <dgm:pt modelId="{50EB43A8-79C8-4BFA-84B2-5584D922A171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РППС для реализации КП</a:t>
          </a:r>
        </a:p>
      </dgm:t>
    </dgm:pt>
    <dgm:pt modelId="{AC8C18E0-C115-4A03-B669-3ED39312B0D0}" type="parTrans" cxnId="{3CB9A559-4761-4D53-B674-F89107CB75C8}">
      <dgm:prSet/>
      <dgm:spPr/>
      <dgm:t>
        <a:bodyPr/>
        <a:lstStyle/>
        <a:p>
          <a:endParaRPr lang="ru-RU"/>
        </a:p>
      </dgm:t>
    </dgm:pt>
    <dgm:pt modelId="{3974A4FF-5F08-433C-A9F7-A13ED3F8563D}" type="sibTrans" cxnId="{3CB9A559-4761-4D53-B674-F89107CB75C8}">
      <dgm:prSet/>
      <dgm:spPr/>
      <dgm:t>
        <a:bodyPr/>
        <a:lstStyle/>
        <a:p>
          <a:endParaRPr lang="ru-RU"/>
        </a:p>
      </dgm:t>
    </dgm:pt>
    <dgm:pt modelId="{299A2580-C8AA-4504-8644-4FB603F930EB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музыкальному развитию</a:t>
          </a:r>
        </a:p>
      </dgm:t>
    </dgm:pt>
    <dgm:pt modelId="{C11DA618-5B93-44A9-B4B9-92C0CE1AE91E}" type="parTrans" cxnId="{76671909-43B6-4650-A38A-99D820FBBF1C}">
      <dgm:prSet/>
      <dgm:spPr/>
      <dgm:t>
        <a:bodyPr/>
        <a:lstStyle/>
        <a:p>
          <a:endParaRPr lang="ru-RU"/>
        </a:p>
      </dgm:t>
    </dgm:pt>
    <dgm:pt modelId="{B1984AFE-7EA5-4881-B941-31499F9472F2}" type="sibTrans" cxnId="{76671909-43B6-4650-A38A-99D820FBBF1C}">
      <dgm:prSet/>
      <dgm:spPr/>
      <dgm:t>
        <a:bodyPr/>
        <a:lstStyle/>
        <a:p>
          <a:endParaRPr lang="ru-RU"/>
        </a:p>
      </dgm:t>
    </dgm:pt>
    <dgm:pt modelId="{B6A56393-4DA9-45BB-BD15-A756E453A4D5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реализации КП</a:t>
          </a:r>
        </a:p>
      </dgm:t>
    </dgm:pt>
    <dgm:pt modelId="{E26FD311-D34F-47A3-BF89-0D1761402705}" type="parTrans" cxnId="{F535AA01-AB13-4E26-94D8-6A0C555B0E54}">
      <dgm:prSet/>
      <dgm:spPr/>
      <dgm:t>
        <a:bodyPr/>
        <a:lstStyle/>
        <a:p>
          <a:endParaRPr lang="ru-RU"/>
        </a:p>
      </dgm:t>
    </dgm:pt>
    <dgm:pt modelId="{C7A64D99-00AA-40FF-9114-4B13BED90A77}" type="sibTrans" cxnId="{F535AA01-AB13-4E26-94D8-6A0C555B0E54}">
      <dgm:prSet/>
      <dgm:spPr/>
      <dgm:t>
        <a:bodyPr/>
        <a:lstStyle/>
        <a:p>
          <a:endParaRPr lang="ru-RU"/>
        </a:p>
      </dgm:t>
    </dgm:pt>
    <dgm:pt modelId="{CD194441-E594-403B-942E-1F2A46C7149A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Обновление содержания КП</a:t>
          </a:r>
        </a:p>
      </dgm:t>
    </dgm:pt>
    <dgm:pt modelId="{B86B8EAF-295D-403D-A8F6-AB41B2EA57C2}" type="parTrans" cxnId="{FCD18C7E-15DD-4783-8F62-D74AE34DD215}">
      <dgm:prSet/>
      <dgm:spPr/>
      <dgm:t>
        <a:bodyPr/>
        <a:lstStyle/>
        <a:p>
          <a:endParaRPr lang="ru-RU"/>
        </a:p>
      </dgm:t>
    </dgm:pt>
    <dgm:pt modelId="{CE89F5BB-C414-4632-B5B4-221E9CAEE7E4}" type="sibTrans" cxnId="{FCD18C7E-15DD-4783-8F62-D74AE34DD215}">
      <dgm:prSet/>
      <dgm:spPr/>
      <dgm:t>
        <a:bodyPr/>
        <a:lstStyle/>
        <a:p>
          <a:endParaRPr lang="ru-RU"/>
        </a:p>
      </dgm:t>
    </dgm:pt>
    <dgm:pt modelId="{F4D6BDCF-9E46-42AA-88E4-FB30008FB5CF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Средствами </a:t>
          </a:r>
          <a:r>
            <a:rPr lang="ru-RU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театрализованной </a:t>
          </a:r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деятельности</a:t>
          </a:r>
        </a:p>
      </dgm:t>
    </dgm:pt>
    <dgm:pt modelId="{53DB98A3-48FC-4FC3-ADF5-2B2AA7E18B0A}" type="parTrans" cxnId="{84CFD3E6-E3A9-499B-9FD7-7EC4C29A729B}">
      <dgm:prSet/>
      <dgm:spPr/>
      <dgm:t>
        <a:bodyPr/>
        <a:lstStyle/>
        <a:p>
          <a:endParaRPr lang="ru-RU"/>
        </a:p>
      </dgm:t>
    </dgm:pt>
    <dgm:pt modelId="{E06C57EE-EA0B-42E9-B1B6-9A7EB075AD54}" type="sibTrans" cxnId="{84CFD3E6-E3A9-499B-9FD7-7EC4C29A729B}">
      <dgm:prSet/>
      <dgm:spPr/>
      <dgm:t>
        <a:bodyPr/>
        <a:lstStyle/>
        <a:p>
          <a:endParaRPr lang="ru-RU"/>
        </a:p>
      </dgm:t>
    </dgm:pt>
    <dgm:pt modelId="{10C4AFF1-1A6F-44C3-B9E7-815C9C77ACAB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физическому развитию</a:t>
          </a:r>
        </a:p>
      </dgm:t>
    </dgm:pt>
    <dgm:pt modelId="{0B315A15-8E3F-44AA-A5F1-E42EA7684413}" type="parTrans" cxnId="{4B2F4197-006B-4DE9-A9F1-12D06BF6FB2A}">
      <dgm:prSet/>
      <dgm:spPr/>
      <dgm:t>
        <a:bodyPr/>
        <a:lstStyle/>
        <a:p>
          <a:endParaRPr lang="ru-RU"/>
        </a:p>
      </dgm:t>
    </dgm:pt>
    <dgm:pt modelId="{7349385E-5C3A-4639-9D86-22E8C5C15E09}" type="sibTrans" cxnId="{4B2F4197-006B-4DE9-A9F1-12D06BF6FB2A}">
      <dgm:prSet/>
      <dgm:spPr/>
      <dgm:t>
        <a:bodyPr/>
        <a:lstStyle/>
        <a:p>
          <a:endParaRPr lang="ru-RU"/>
        </a:p>
      </dgm:t>
    </dgm:pt>
    <dgm:pt modelId="{F6FDBA93-5E5D-4E36-8C6C-E09F9CE25733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речевому развитию</a:t>
          </a:r>
        </a:p>
      </dgm:t>
    </dgm:pt>
    <dgm:pt modelId="{1B53139C-4341-45DC-A72E-B405D08CEE41}" type="parTrans" cxnId="{6571A469-7CF6-47DA-BBAC-0A85FD68F7F0}">
      <dgm:prSet/>
      <dgm:spPr/>
      <dgm:t>
        <a:bodyPr/>
        <a:lstStyle/>
        <a:p>
          <a:endParaRPr lang="ru-RU"/>
        </a:p>
      </dgm:t>
    </dgm:pt>
    <dgm:pt modelId="{A3EF10C5-4DE9-4E6E-84A3-9E0A815CE890}" type="sibTrans" cxnId="{6571A469-7CF6-47DA-BBAC-0A85FD68F7F0}">
      <dgm:prSet/>
      <dgm:spPr/>
      <dgm:t>
        <a:bodyPr/>
        <a:lstStyle/>
        <a:p>
          <a:endParaRPr lang="ru-RU"/>
        </a:p>
      </dgm:t>
    </dgm:pt>
    <dgm:pt modelId="{3142607F-EF6D-4354-B0F7-9B885719891D}" type="pres">
      <dgm:prSet presAssocID="{6F90F89A-6BD3-4F99-92EA-C73247DCC64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770BBA-AC25-4F9F-BF99-D000B379F72B}" type="pres">
      <dgm:prSet presAssocID="{6F90F89A-6BD3-4F99-92EA-C73247DCC64E}" presName="outerBox" presStyleCnt="0"/>
      <dgm:spPr/>
      <dgm:t>
        <a:bodyPr/>
        <a:lstStyle/>
        <a:p>
          <a:endParaRPr lang="ru-RU"/>
        </a:p>
      </dgm:t>
    </dgm:pt>
    <dgm:pt modelId="{FBE00BAE-99B4-42E6-9BCA-BE836B532D4D}" type="pres">
      <dgm:prSet presAssocID="{6F90F89A-6BD3-4F99-92EA-C73247DCC64E}" presName="outerBoxParent" presStyleLbl="node1" presStyleIdx="0" presStyleCnt="3" custLinFactNeighborX="2675" custLinFactNeighborY="-1250"/>
      <dgm:spPr/>
      <dgm:t>
        <a:bodyPr/>
        <a:lstStyle/>
        <a:p>
          <a:endParaRPr lang="ru-RU"/>
        </a:p>
      </dgm:t>
    </dgm:pt>
    <dgm:pt modelId="{6A25A23A-DFD1-4A98-AE91-FF6F8D51187C}" type="pres">
      <dgm:prSet presAssocID="{6F90F89A-6BD3-4F99-92EA-C73247DCC64E}" presName="outerBoxChildren" presStyleCnt="0"/>
      <dgm:spPr/>
      <dgm:t>
        <a:bodyPr/>
        <a:lstStyle/>
        <a:p>
          <a:endParaRPr lang="ru-RU"/>
        </a:p>
      </dgm:t>
    </dgm:pt>
    <dgm:pt modelId="{FF641021-0841-4D11-BF6D-FC1366FF4EB3}" type="pres">
      <dgm:prSet presAssocID="{CBD6F20A-EF29-4600-B614-F4D30B1DC5D1}" presName="oChild" presStyleLbl="fgAcc1" presStyleIdx="0" presStyleCnt="11" custScaleX="145620" custScaleY="60009" custLinFactY="-40035" custLinFactNeighborX="170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5848E-C41D-4B16-9BE5-34C6DCA51F6C}" type="pres">
      <dgm:prSet presAssocID="{CFA2FE6F-B05B-4A77-A9A4-92B80AA94E51}" presName="outerSibTrans" presStyleCnt="0"/>
      <dgm:spPr/>
      <dgm:t>
        <a:bodyPr/>
        <a:lstStyle/>
        <a:p>
          <a:endParaRPr lang="ru-RU"/>
        </a:p>
      </dgm:t>
    </dgm:pt>
    <dgm:pt modelId="{24A7DB48-0F4A-465F-AB3D-133152B07B02}" type="pres">
      <dgm:prSet presAssocID="{299A2580-C8AA-4504-8644-4FB603F930EB}" presName="oChild" presStyleLbl="fgAcc1" presStyleIdx="1" presStyleCnt="11" custScaleX="145621" custScaleY="60094" custLinFactY="-31877" custLinFactNeighborX="158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DC74E-B26D-486D-9711-040495A7C23E}" type="pres">
      <dgm:prSet presAssocID="{B1984AFE-7EA5-4881-B941-31499F9472F2}" presName="outerSibTrans" presStyleCnt="0"/>
      <dgm:spPr/>
      <dgm:t>
        <a:bodyPr/>
        <a:lstStyle/>
        <a:p>
          <a:endParaRPr lang="ru-RU"/>
        </a:p>
      </dgm:t>
    </dgm:pt>
    <dgm:pt modelId="{81D96B52-A031-4879-B541-DFE8E378CD05}" type="pres">
      <dgm:prSet presAssocID="{10C4AFF1-1A6F-44C3-B9E7-815C9C77ACAB}" presName="oChild" presStyleLbl="fgAcc1" presStyleIdx="2" presStyleCnt="11" custScaleX="147346" custScaleY="56398" custLinFactY="-23259" custLinFactNeighborX="16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28135-28A0-4D71-8E72-FD672F90A2FE}" type="pres">
      <dgm:prSet presAssocID="{7349385E-5C3A-4639-9D86-22E8C5C15E09}" presName="outerSibTrans" presStyleCnt="0"/>
      <dgm:spPr/>
      <dgm:t>
        <a:bodyPr/>
        <a:lstStyle/>
        <a:p>
          <a:endParaRPr lang="ru-RU"/>
        </a:p>
      </dgm:t>
    </dgm:pt>
    <dgm:pt modelId="{C3999B7F-CC54-47F4-84F3-5FEFED5680C3}" type="pres">
      <dgm:prSet presAssocID="{F4D6BDCF-9E46-42AA-88E4-FB30008FB5CF}" presName="oChild" presStyleLbl="fgAcc1" presStyleIdx="3" presStyleCnt="11" custScaleX="147954" custScaleY="59555" custLinFactY="-18082" custLinFactNeighborX="145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0B663-3534-4D10-A14E-8B93960F8B7E}" type="pres">
      <dgm:prSet presAssocID="{E06C57EE-EA0B-42E9-B1B6-9A7EB075AD54}" presName="outerSibTrans" presStyleCnt="0"/>
      <dgm:spPr/>
      <dgm:t>
        <a:bodyPr/>
        <a:lstStyle/>
        <a:p>
          <a:endParaRPr lang="ru-RU"/>
        </a:p>
      </dgm:t>
    </dgm:pt>
    <dgm:pt modelId="{970A9D0D-9AEA-486B-8953-122E7D90E142}" type="pres">
      <dgm:prSet presAssocID="{F6FDBA93-5E5D-4E36-8C6C-E09F9CE25733}" presName="oChild" presStyleLbl="fgAcc1" presStyleIdx="4" presStyleCnt="11" custScaleX="140806" custScaleY="50616" custLinFactY="-10669" custLinFactNeighborX="170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546CC-BEBE-40D6-BE14-AAE485986A9B}" type="pres">
      <dgm:prSet presAssocID="{A3EF10C5-4DE9-4E6E-84A3-9E0A815CE890}" presName="outerSibTrans" presStyleCnt="0"/>
      <dgm:spPr/>
      <dgm:t>
        <a:bodyPr/>
        <a:lstStyle/>
        <a:p>
          <a:endParaRPr lang="ru-RU"/>
        </a:p>
      </dgm:t>
    </dgm:pt>
    <dgm:pt modelId="{36261323-1F74-43BF-81B0-3871FA8E8CD8}" type="pres">
      <dgm:prSet presAssocID="{3589788C-48D2-44CE-AB62-92DBE04452B9}" presName="oChild" presStyleLbl="fgAcc1" presStyleIdx="5" presStyleCnt="11" custScaleX="143290" custScaleY="56200" custLinFactY="-5621" custLinFactNeighborX="168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A419F-B3C5-4028-83B4-363B686AC6CE}" type="pres">
      <dgm:prSet presAssocID="{6F90F89A-6BD3-4F99-92EA-C73247DCC64E}" presName="middleBox" presStyleCnt="0"/>
      <dgm:spPr/>
      <dgm:t>
        <a:bodyPr/>
        <a:lstStyle/>
        <a:p>
          <a:endParaRPr lang="ru-RU"/>
        </a:p>
      </dgm:t>
    </dgm:pt>
    <dgm:pt modelId="{29FBF53F-BEA5-49D1-83C0-7DF3E2B7D126}" type="pres">
      <dgm:prSet presAssocID="{6F90F89A-6BD3-4F99-92EA-C73247DCC64E}" presName="middleBoxParent" presStyleLbl="node1" presStyleIdx="1" presStyleCnt="3" custScaleX="95816" custScaleY="112126" custLinFactNeighborX="3813" custLinFactNeighborY="-4855"/>
      <dgm:spPr/>
      <dgm:t>
        <a:bodyPr/>
        <a:lstStyle/>
        <a:p>
          <a:endParaRPr lang="ru-RU"/>
        </a:p>
      </dgm:t>
    </dgm:pt>
    <dgm:pt modelId="{B2D4461F-D441-48A4-81D1-4EF247CA3BC2}" type="pres">
      <dgm:prSet presAssocID="{6F90F89A-6BD3-4F99-92EA-C73247DCC64E}" presName="middleBoxChildren" presStyleCnt="0"/>
      <dgm:spPr/>
      <dgm:t>
        <a:bodyPr/>
        <a:lstStyle/>
        <a:p>
          <a:endParaRPr lang="ru-RU"/>
        </a:p>
      </dgm:t>
    </dgm:pt>
    <dgm:pt modelId="{1A14F496-69B9-4810-8754-559266739BE7}" type="pres">
      <dgm:prSet presAssocID="{CD194441-E594-403B-942E-1F2A46C7149A}" presName="mChild" presStyleLbl="fgAcc1" presStyleIdx="6" presStyleCnt="11" custScaleX="140629" custLinFactY="-103413" custLinFactNeighborX="4185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623F-A1AD-4C48-BAD8-5CDD8EFC0E63}" type="pres">
      <dgm:prSet presAssocID="{CE89F5BB-C414-4632-B5B4-221E9CAEE7E4}" presName="middleSibTrans" presStyleCnt="0"/>
      <dgm:spPr/>
      <dgm:t>
        <a:bodyPr/>
        <a:lstStyle/>
        <a:p>
          <a:endParaRPr lang="ru-RU"/>
        </a:p>
      </dgm:t>
    </dgm:pt>
    <dgm:pt modelId="{F10584B4-49DC-41B3-9369-49CEF176E811}" type="pres">
      <dgm:prSet presAssocID="{50EB43A8-79C8-4BFA-84B2-5584D922A171}" presName="mChild" presStyleLbl="fgAcc1" presStyleIdx="7" presStyleCnt="11" custScaleX="142239" custLinFactY="-56577" custLinFactNeighborX="424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E8FFE-66A8-4C03-9098-74D80DE902C2}" type="pres">
      <dgm:prSet presAssocID="{3974A4FF-5F08-433C-A9F7-A13ED3F8563D}" presName="middleSibTrans" presStyleCnt="0"/>
      <dgm:spPr/>
      <dgm:t>
        <a:bodyPr/>
        <a:lstStyle/>
        <a:p>
          <a:endParaRPr lang="ru-RU"/>
        </a:p>
      </dgm:t>
    </dgm:pt>
    <dgm:pt modelId="{39D5AF86-B525-42CE-8810-1A6007F295A5}" type="pres">
      <dgm:prSet presAssocID="{B6A56393-4DA9-45BB-BD15-A756E453A4D5}" presName="mChild" presStyleLbl="fgAcc1" presStyleIdx="8" presStyleCnt="11" custScaleX="145649" custLinFactY="-3927" custLinFactNeighborX="415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3A5D-AE5A-4E8A-B7FF-A01736318E02}" type="pres">
      <dgm:prSet presAssocID="{6F90F89A-6BD3-4F99-92EA-C73247DCC64E}" presName="centerBox" presStyleCnt="0"/>
      <dgm:spPr/>
      <dgm:t>
        <a:bodyPr/>
        <a:lstStyle/>
        <a:p>
          <a:endParaRPr lang="ru-RU"/>
        </a:p>
      </dgm:t>
    </dgm:pt>
    <dgm:pt modelId="{B7BACD07-3DF3-457E-B6AE-143A5AA35CB1}" type="pres">
      <dgm:prSet presAssocID="{6F90F89A-6BD3-4F99-92EA-C73247DCC64E}" presName="centerBoxParent" presStyleLbl="node1" presStyleIdx="2" presStyleCnt="3" custScaleX="86893" custScaleY="144556" custLinFactNeighborX="10265" custLinFactNeighborY="-17915"/>
      <dgm:spPr/>
      <dgm:t>
        <a:bodyPr/>
        <a:lstStyle/>
        <a:p>
          <a:endParaRPr lang="ru-RU"/>
        </a:p>
      </dgm:t>
    </dgm:pt>
    <dgm:pt modelId="{C1488ECF-5E68-4380-A9AE-E5B556269C30}" type="pres">
      <dgm:prSet presAssocID="{6F90F89A-6BD3-4F99-92EA-C73247DCC64E}" presName="centerBoxChildren" presStyleCnt="0"/>
      <dgm:spPr/>
      <dgm:t>
        <a:bodyPr/>
        <a:lstStyle/>
        <a:p>
          <a:endParaRPr lang="ru-RU"/>
        </a:p>
      </dgm:t>
    </dgm:pt>
    <dgm:pt modelId="{D23119A2-D9B5-41BC-9E3E-76EDC38D7364}" type="pres">
      <dgm:prSet presAssocID="{FA2CFDA1-3179-4CB3-8FF2-21E47E0FCFB4}" presName="cChild" presStyleLbl="fgAcc1" presStyleIdx="9" presStyleCnt="11" custScaleX="40473" custScaleY="139007" custLinFactX="57902" custLinFactNeighborX="100000" custLinFactNeighborY="-8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9A2EB-810E-47CB-A4E7-9A9568B865FE}" type="pres">
      <dgm:prSet presAssocID="{5A2A6B45-0C98-417D-8B1C-65883B72CE58}" presName="centerSibTrans" presStyleCnt="0"/>
      <dgm:spPr/>
      <dgm:t>
        <a:bodyPr/>
        <a:lstStyle/>
        <a:p>
          <a:endParaRPr lang="ru-RU"/>
        </a:p>
      </dgm:t>
    </dgm:pt>
    <dgm:pt modelId="{3179DDB9-A930-48DF-BD77-EAFAE07E9224}" type="pres">
      <dgm:prSet presAssocID="{CC927AF5-5FAA-4EF4-9D54-9B2D0BD52F3A}" presName="cChild" presStyleLbl="fgAcc1" presStyleIdx="10" presStyleCnt="11" custScaleX="38873" custScaleY="143481" custLinFactX="-22796" custLinFactNeighborX="-100000" custLinFactNeighborY="-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3F1F8-E06B-4340-8F50-D7C00905F995}" type="presOf" srcId="{F4D6BDCF-9E46-42AA-88E4-FB30008FB5CF}" destId="{C3999B7F-CC54-47F4-84F3-5FEFED5680C3}" srcOrd="0" destOrd="0" presId="urn:microsoft.com/office/officeart/2005/8/layout/target2"/>
    <dgm:cxn modelId="{ABB9FCE8-A9D0-4903-B965-CCC070AB5682}" type="presOf" srcId="{50EB43A8-79C8-4BFA-84B2-5584D922A171}" destId="{F10584B4-49DC-41B3-9369-49CEF176E811}" srcOrd="0" destOrd="0" presId="urn:microsoft.com/office/officeart/2005/8/layout/target2"/>
    <dgm:cxn modelId="{FCD18C7E-15DD-4783-8F62-D74AE34DD215}" srcId="{1B7015DE-0B80-465E-A303-8D9A84D105C4}" destId="{CD194441-E594-403B-942E-1F2A46C7149A}" srcOrd="0" destOrd="0" parTransId="{B86B8EAF-295D-403D-A8F6-AB41B2EA57C2}" sibTransId="{CE89F5BB-C414-4632-B5B4-221E9CAEE7E4}"/>
    <dgm:cxn modelId="{0CF8D9B5-5058-46D3-BE0A-42F0E379ABE3}" srcId="{A1D13488-7C3F-4580-9190-232C3F8155F4}" destId="{FA2CFDA1-3179-4CB3-8FF2-21E47E0FCFB4}" srcOrd="0" destOrd="0" parTransId="{D0D65483-82F1-4BA1-BDC7-FD8BB51EFC69}" sibTransId="{5A2A6B45-0C98-417D-8B1C-65883B72CE58}"/>
    <dgm:cxn modelId="{84CFD3E6-E3A9-499B-9FD7-7EC4C29A729B}" srcId="{B435BE88-6FC0-494B-A1EE-9EC8CFCCC635}" destId="{F4D6BDCF-9E46-42AA-88E4-FB30008FB5CF}" srcOrd="3" destOrd="0" parTransId="{53DB98A3-48FC-4FC3-ADF5-2B2AA7E18B0A}" sibTransId="{E06C57EE-EA0B-42E9-B1B6-9A7EB075AD54}"/>
    <dgm:cxn modelId="{CBE48FCF-9E86-4EB2-9B5A-53261993C4C7}" type="presOf" srcId="{A1D13488-7C3F-4580-9190-232C3F8155F4}" destId="{B7BACD07-3DF3-457E-B6AE-143A5AA35CB1}" srcOrd="0" destOrd="0" presId="urn:microsoft.com/office/officeart/2005/8/layout/target2"/>
    <dgm:cxn modelId="{A15E342D-8BEB-4304-89B0-9ACF944D401D}" srcId="{A1D13488-7C3F-4580-9190-232C3F8155F4}" destId="{CC927AF5-5FAA-4EF4-9D54-9B2D0BD52F3A}" srcOrd="1" destOrd="0" parTransId="{0861AEAB-8B55-40EA-A215-3F0C0D4DA2AA}" sibTransId="{B4FB1B42-6AC3-422C-A76F-352F8ACC2ED9}"/>
    <dgm:cxn modelId="{DA10E2A5-7AE1-4046-9C48-367B10B051DE}" type="presOf" srcId="{CC927AF5-5FAA-4EF4-9D54-9B2D0BD52F3A}" destId="{3179DDB9-A930-48DF-BD77-EAFAE07E9224}" srcOrd="0" destOrd="0" presId="urn:microsoft.com/office/officeart/2005/8/layout/target2"/>
    <dgm:cxn modelId="{3CB9A559-4761-4D53-B674-F89107CB75C8}" srcId="{1B7015DE-0B80-465E-A303-8D9A84D105C4}" destId="{50EB43A8-79C8-4BFA-84B2-5584D922A171}" srcOrd="1" destOrd="0" parTransId="{AC8C18E0-C115-4A03-B669-3ED39312B0D0}" sibTransId="{3974A4FF-5F08-433C-A9F7-A13ED3F8563D}"/>
    <dgm:cxn modelId="{F535AA01-AB13-4E26-94D8-6A0C555B0E54}" srcId="{1B7015DE-0B80-465E-A303-8D9A84D105C4}" destId="{B6A56393-4DA9-45BB-BD15-A756E453A4D5}" srcOrd="2" destOrd="0" parTransId="{E26FD311-D34F-47A3-BF89-0D1761402705}" sibTransId="{C7A64D99-00AA-40FF-9114-4B13BED90A77}"/>
    <dgm:cxn modelId="{54AEC6DB-A78E-4C6A-B3C6-F28CCABA194A}" srcId="{B435BE88-6FC0-494B-A1EE-9EC8CFCCC635}" destId="{CBD6F20A-EF29-4600-B614-F4D30B1DC5D1}" srcOrd="0" destOrd="0" parTransId="{4E6F200D-BE3C-4F89-A280-159806918AF6}" sibTransId="{CFA2FE6F-B05B-4A77-A9A4-92B80AA94E51}"/>
    <dgm:cxn modelId="{243DA51C-57E6-4E0D-8057-9CEC87EAA340}" type="presOf" srcId="{6F90F89A-6BD3-4F99-92EA-C73247DCC64E}" destId="{3142607F-EF6D-4354-B0F7-9B885719891D}" srcOrd="0" destOrd="0" presId="urn:microsoft.com/office/officeart/2005/8/layout/target2"/>
    <dgm:cxn modelId="{00D56715-370B-4D74-9B36-97F70CB80825}" type="presOf" srcId="{B6A56393-4DA9-45BB-BD15-A756E453A4D5}" destId="{39D5AF86-B525-42CE-8810-1A6007F295A5}" srcOrd="0" destOrd="0" presId="urn:microsoft.com/office/officeart/2005/8/layout/target2"/>
    <dgm:cxn modelId="{6571A469-7CF6-47DA-BBAC-0A85FD68F7F0}" srcId="{B435BE88-6FC0-494B-A1EE-9EC8CFCCC635}" destId="{F6FDBA93-5E5D-4E36-8C6C-E09F9CE25733}" srcOrd="4" destOrd="0" parTransId="{1B53139C-4341-45DC-A72E-B405D08CEE41}" sibTransId="{A3EF10C5-4DE9-4E6E-84A3-9E0A815CE890}"/>
    <dgm:cxn modelId="{1B888A63-EC63-48EB-9055-E83C10FDD76B}" type="presOf" srcId="{CD194441-E594-403B-942E-1F2A46C7149A}" destId="{1A14F496-69B9-4810-8754-559266739BE7}" srcOrd="0" destOrd="0" presId="urn:microsoft.com/office/officeart/2005/8/layout/target2"/>
    <dgm:cxn modelId="{88DB26FC-98B7-4506-85ED-E4E11200A225}" type="presOf" srcId="{B435BE88-6FC0-494B-A1EE-9EC8CFCCC635}" destId="{FBE00BAE-99B4-42E6-9BCA-BE836B532D4D}" srcOrd="0" destOrd="0" presId="urn:microsoft.com/office/officeart/2005/8/layout/target2"/>
    <dgm:cxn modelId="{35334CD5-0A85-4F7E-99F2-E6991BA90C06}" srcId="{6F90F89A-6BD3-4F99-92EA-C73247DCC64E}" destId="{1B7015DE-0B80-465E-A303-8D9A84D105C4}" srcOrd="1" destOrd="0" parTransId="{400BAB0B-C447-48E1-98B4-5959E8ED2AEE}" sibTransId="{750CF45D-C035-47B7-AA25-3ACB6F67F023}"/>
    <dgm:cxn modelId="{6F2AEB14-2770-41E0-AD21-6CCFDD3880A9}" type="presOf" srcId="{3589788C-48D2-44CE-AB62-92DBE04452B9}" destId="{36261323-1F74-43BF-81B0-3871FA8E8CD8}" srcOrd="0" destOrd="0" presId="urn:microsoft.com/office/officeart/2005/8/layout/target2"/>
    <dgm:cxn modelId="{ED6C6B5D-51FD-4669-AC4B-674C08E8A72B}" srcId="{B435BE88-6FC0-494B-A1EE-9EC8CFCCC635}" destId="{3589788C-48D2-44CE-AB62-92DBE04452B9}" srcOrd="5" destOrd="0" parTransId="{9094F9D9-AC48-4E4D-AEC1-32E086191AC6}" sibTransId="{C8480980-BB49-4443-AFE9-EFEBA01A1035}"/>
    <dgm:cxn modelId="{4B2F4197-006B-4DE9-A9F1-12D06BF6FB2A}" srcId="{B435BE88-6FC0-494B-A1EE-9EC8CFCCC635}" destId="{10C4AFF1-1A6F-44C3-B9E7-815C9C77ACAB}" srcOrd="2" destOrd="0" parTransId="{0B315A15-8E3F-44AA-A5F1-E42EA7684413}" sibTransId="{7349385E-5C3A-4639-9D86-22E8C5C15E09}"/>
    <dgm:cxn modelId="{429C967C-F537-43E1-9C5F-4953219831BC}" type="presOf" srcId="{FA2CFDA1-3179-4CB3-8FF2-21E47E0FCFB4}" destId="{D23119A2-D9B5-41BC-9E3E-76EDC38D7364}" srcOrd="0" destOrd="0" presId="urn:microsoft.com/office/officeart/2005/8/layout/target2"/>
    <dgm:cxn modelId="{C09D1727-BCB6-469A-B2E2-519C7B95DC0D}" type="presOf" srcId="{F6FDBA93-5E5D-4E36-8C6C-E09F9CE25733}" destId="{970A9D0D-9AEA-486B-8953-122E7D90E142}" srcOrd="0" destOrd="0" presId="urn:microsoft.com/office/officeart/2005/8/layout/target2"/>
    <dgm:cxn modelId="{1C2F4498-C0CE-491B-9C72-30A73E832317}" type="presOf" srcId="{1B7015DE-0B80-465E-A303-8D9A84D105C4}" destId="{29FBF53F-BEA5-49D1-83C0-7DF3E2B7D126}" srcOrd="0" destOrd="0" presId="urn:microsoft.com/office/officeart/2005/8/layout/target2"/>
    <dgm:cxn modelId="{D42DF4C5-3D72-469F-A081-776AA189F4E6}" type="presOf" srcId="{10C4AFF1-1A6F-44C3-B9E7-815C9C77ACAB}" destId="{81D96B52-A031-4879-B541-DFE8E378CD05}" srcOrd="0" destOrd="0" presId="urn:microsoft.com/office/officeart/2005/8/layout/target2"/>
    <dgm:cxn modelId="{76671909-43B6-4650-A38A-99D820FBBF1C}" srcId="{B435BE88-6FC0-494B-A1EE-9EC8CFCCC635}" destId="{299A2580-C8AA-4504-8644-4FB603F930EB}" srcOrd="1" destOrd="0" parTransId="{C11DA618-5B93-44A9-B4B9-92C0CE1AE91E}" sibTransId="{B1984AFE-7EA5-4881-B941-31499F9472F2}"/>
    <dgm:cxn modelId="{778B3BB1-23F0-4A41-977A-FFA84C09231A}" type="presOf" srcId="{299A2580-C8AA-4504-8644-4FB603F930EB}" destId="{24A7DB48-0F4A-465F-AB3D-133152B07B02}" srcOrd="0" destOrd="0" presId="urn:microsoft.com/office/officeart/2005/8/layout/target2"/>
    <dgm:cxn modelId="{F10CA17A-9BBC-48FD-9C54-2241D25ACB07}" srcId="{6F90F89A-6BD3-4F99-92EA-C73247DCC64E}" destId="{A1D13488-7C3F-4580-9190-232C3F8155F4}" srcOrd="2" destOrd="0" parTransId="{3CF1D673-8DFB-45E7-A910-6CDCB97A9E87}" sibTransId="{6607FF7F-7351-4E90-A33A-2835F6038420}"/>
    <dgm:cxn modelId="{597B2DED-24D5-41DA-B01B-CF44F5572FDE}" srcId="{6F90F89A-6BD3-4F99-92EA-C73247DCC64E}" destId="{B435BE88-6FC0-494B-A1EE-9EC8CFCCC635}" srcOrd="0" destOrd="0" parTransId="{72A77785-DD34-4608-8A17-10B10DBA1418}" sibTransId="{FC309D47-568A-4DDB-AF87-5EF65A5728DE}"/>
    <dgm:cxn modelId="{3CD044F5-6964-46F5-ABBB-AF6D2EFDE1BF}" type="presOf" srcId="{CBD6F20A-EF29-4600-B614-F4D30B1DC5D1}" destId="{FF641021-0841-4D11-BF6D-FC1366FF4EB3}" srcOrd="0" destOrd="0" presId="urn:microsoft.com/office/officeart/2005/8/layout/target2"/>
    <dgm:cxn modelId="{31253159-915C-4DAA-B8EB-2D3DAD0329DA}" type="presParOf" srcId="{3142607F-EF6D-4354-B0F7-9B885719891D}" destId="{80770BBA-AC25-4F9F-BF99-D000B379F72B}" srcOrd="0" destOrd="0" presId="urn:microsoft.com/office/officeart/2005/8/layout/target2"/>
    <dgm:cxn modelId="{C0A0F413-B194-441D-8021-F1EC46678DB2}" type="presParOf" srcId="{80770BBA-AC25-4F9F-BF99-D000B379F72B}" destId="{FBE00BAE-99B4-42E6-9BCA-BE836B532D4D}" srcOrd="0" destOrd="0" presId="urn:microsoft.com/office/officeart/2005/8/layout/target2"/>
    <dgm:cxn modelId="{EF7B64FA-9CB4-46D6-8B0D-6F475F9BE34A}" type="presParOf" srcId="{80770BBA-AC25-4F9F-BF99-D000B379F72B}" destId="{6A25A23A-DFD1-4A98-AE91-FF6F8D51187C}" srcOrd="1" destOrd="0" presId="urn:microsoft.com/office/officeart/2005/8/layout/target2"/>
    <dgm:cxn modelId="{152D61C9-752D-470F-BD63-C5DE734C3705}" type="presParOf" srcId="{6A25A23A-DFD1-4A98-AE91-FF6F8D51187C}" destId="{FF641021-0841-4D11-BF6D-FC1366FF4EB3}" srcOrd="0" destOrd="0" presId="urn:microsoft.com/office/officeart/2005/8/layout/target2"/>
    <dgm:cxn modelId="{2E5D4128-631D-4FDF-A6F1-A2D4DD4A02C7}" type="presParOf" srcId="{6A25A23A-DFD1-4A98-AE91-FF6F8D51187C}" destId="{1375848E-C41D-4B16-9BE5-34C6DCA51F6C}" srcOrd="1" destOrd="0" presId="urn:microsoft.com/office/officeart/2005/8/layout/target2"/>
    <dgm:cxn modelId="{11912282-A5D4-4F68-8C2B-7FE68F97D442}" type="presParOf" srcId="{6A25A23A-DFD1-4A98-AE91-FF6F8D51187C}" destId="{24A7DB48-0F4A-465F-AB3D-133152B07B02}" srcOrd="2" destOrd="0" presId="urn:microsoft.com/office/officeart/2005/8/layout/target2"/>
    <dgm:cxn modelId="{460065D7-3012-4C02-B95B-504F1B6177D2}" type="presParOf" srcId="{6A25A23A-DFD1-4A98-AE91-FF6F8D51187C}" destId="{220DC74E-B26D-486D-9711-040495A7C23E}" srcOrd="3" destOrd="0" presId="urn:microsoft.com/office/officeart/2005/8/layout/target2"/>
    <dgm:cxn modelId="{F8764DBF-D6BE-4BB2-8BDB-83759EB137F2}" type="presParOf" srcId="{6A25A23A-DFD1-4A98-AE91-FF6F8D51187C}" destId="{81D96B52-A031-4879-B541-DFE8E378CD05}" srcOrd="4" destOrd="0" presId="urn:microsoft.com/office/officeart/2005/8/layout/target2"/>
    <dgm:cxn modelId="{3F4030D5-6AE3-4399-B6FC-31941ADB08CE}" type="presParOf" srcId="{6A25A23A-DFD1-4A98-AE91-FF6F8D51187C}" destId="{94F28135-28A0-4D71-8E72-FD672F90A2FE}" srcOrd="5" destOrd="0" presId="urn:microsoft.com/office/officeart/2005/8/layout/target2"/>
    <dgm:cxn modelId="{6BAA801F-5971-4518-9E5E-C2B6DC9FFBEB}" type="presParOf" srcId="{6A25A23A-DFD1-4A98-AE91-FF6F8D51187C}" destId="{C3999B7F-CC54-47F4-84F3-5FEFED5680C3}" srcOrd="6" destOrd="0" presId="urn:microsoft.com/office/officeart/2005/8/layout/target2"/>
    <dgm:cxn modelId="{BA54AE1E-4081-4B04-9DFB-C051C6BD80C0}" type="presParOf" srcId="{6A25A23A-DFD1-4A98-AE91-FF6F8D51187C}" destId="{1E20B663-3534-4D10-A14E-8B93960F8B7E}" srcOrd="7" destOrd="0" presId="urn:microsoft.com/office/officeart/2005/8/layout/target2"/>
    <dgm:cxn modelId="{B9F00CFB-B9F0-4CAD-83C1-783CC364E69A}" type="presParOf" srcId="{6A25A23A-DFD1-4A98-AE91-FF6F8D51187C}" destId="{970A9D0D-9AEA-486B-8953-122E7D90E142}" srcOrd="8" destOrd="0" presId="urn:microsoft.com/office/officeart/2005/8/layout/target2"/>
    <dgm:cxn modelId="{6D45BD71-5027-47B2-B87A-7BF28E88ACD9}" type="presParOf" srcId="{6A25A23A-DFD1-4A98-AE91-FF6F8D51187C}" destId="{E05546CC-BEBE-40D6-BE14-AAE485986A9B}" srcOrd="9" destOrd="0" presId="urn:microsoft.com/office/officeart/2005/8/layout/target2"/>
    <dgm:cxn modelId="{70065190-1773-478C-99DC-DD3382C95B2A}" type="presParOf" srcId="{6A25A23A-DFD1-4A98-AE91-FF6F8D51187C}" destId="{36261323-1F74-43BF-81B0-3871FA8E8CD8}" srcOrd="10" destOrd="0" presId="urn:microsoft.com/office/officeart/2005/8/layout/target2"/>
    <dgm:cxn modelId="{4FE0B759-46F1-4772-B6BD-4EEB2E00C42C}" type="presParOf" srcId="{3142607F-EF6D-4354-B0F7-9B885719891D}" destId="{0F7A419F-B3C5-4028-83B4-363B686AC6CE}" srcOrd="1" destOrd="0" presId="urn:microsoft.com/office/officeart/2005/8/layout/target2"/>
    <dgm:cxn modelId="{7ACE9AF0-E1B0-484A-9CFC-6721B2B037A3}" type="presParOf" srcId="{0F7A419F-B3C5-4028-83B4-363B686AC6CE}" destId="{29FBF53F-BEA5-49D1-83C0-7DF3E2B7D126}" srcOrd="0" destOrd="0" presId="urn:microsoft.com/office/officeart/2005/8/layout/target2"/>
    <dgm:cxn modelId="{3EBA7D35-DD7C-445E-BE59-58C16CCFEDB5}" type="presParOf" srcId="{0F7A419F-B3C5-4028-83B4-363B686AC6CE}" destId="{B2D4461F-D441-48A4-81D1-4EF247CA3BC2}" srcOrd="1" destOrd="0" presId="urn:microsoft.com/office/officeart/2005/8/layout/target2"/>
    <dgm:cxn modelId="{AC2CFBBC-3AB6-488F-908D-27912C442B66}" type="presParOf" srcId="{B2D4461F-D441-48A4-81D1-4EF247CA3BC2}" destId="{1A14F496-69B9-4810-8754-559266739BE7}" srcOrd="0" destOrd="0" presId="urn:microsoft.com/office/officeart/2005/8/layout/target2"/>
    <dgm:cxn modelId="{4B71F3A8-01C9-46B2-956E-D2C5AAB2FD47}" type="presParOf" srcId="{B2D4461F-D441-48A4-81D1-4EF247CA3BC2}" destId="{6CCF623F-A1AD-4C48-BAD8-5CDD8EFC0E63}" srcOrd="1" destOrd="0" presId="urn:microsoft.com/office/officeart/2005/8/layout/target2"/>
    <dgm:cxn modelId="{68238954-6E33-4122-B510-93A416FAEBFA}" type="presParOf" srcId="{B2D4461F-D441-48A4-81D1-4EF247CA3BC2}" destId="{F10584B4-49DC-41B3-9369-49CEF176E811}" srcOrd="2" destOrd="0" presId="urn:microsoft.com/office/officeart/2005/8/layout/target2"/>
    <dgm:cxn modelId="{68BA129C-99D1-4D95-B2F9-213816667229}" type="presParOf" srcId="{B2D4461F-D441-48A4-81D1-4EF247CA3BC2}" destId="{9CCE8FFE-66A8-4C03-9098-74D80DE902C2}" srcOrd="3" destOrd="0" presId="urn:microsoft.com/office/officeart/2005/8/layout/target2"/>
    <dgm:cxn modelId="{E5F84C54-6136-4FAA-8F34-A0712FC210DA}" type="presParOf" srcId="{B2D4461F-D441-48A4-81D1-4EF247CA3BC2}" destId="{39D5AF86-B525-42CE-8810-1A6007F295A5}" srcOrd="4" destOrd="0" presId="urn:microsoft.com/office/officeart/2005/8/layout/target2"/>
    <dgm:cxn modelId="{5AEC5A8E-28B8-438B-B4AC-C602B91948F2}" type="presParOf" srcId="{3142607F-EF6D-4354-B0F7-9B885719891D}" destId="{AD693A5D-AE5A-4E8A-B7FF-A01736318E02}" srcOrd="2" destOrd="0" presId="urn:microsoft.com/office/officeart/2005/8/layout/target2"/>
    <dgm:cxn modelId="{D6C88662-8279-400A-A140-AE8181586E67}" type="presParOf" srcId="{AD693A5D-AE5A-4E8A-B7FF-A01736318E02}" destId="{B7BACD07-3DF3-457E-B6AE-143A5AA35CB1}" srcOrd="0" destOrd="0" presId="urn:microsoft.com/office/officeart/2005/8/layout/target2"/>
    <dgm:cxn modelId="{FC220D8F-DCF7-4CBC-97E0-381C9589E174}" type="presParOf" srcId="{AD693A5D-AE5A-4E8A-B7FF-A01736318E02}" destId="{C1488ECF-5E68-4380-A9AE-E5B556269C30}" srcOrd="1" destOrd="0" presId="urn:microsoft.com/office/officeart/2005/8/layout/target2"/>
    <dgm:cxn modelId="{B40AE5D0-AA37-483D-828B-A80A9656C39E}" type="presParOf" srcId="{C1488ECF-5E68-4380-A9AE-E5B556269C30}" destId="{D23119A2-D9B5-41BC-9E3E-76EDC38D7364}" srcOrd="0" destOrd="0" presId="urn:microsoft.com/office/officeart/2005/8/layout/target2"/>
    <dgm:cxn modelId="{7FD35848-AFF6-4203-A05B-D08621AF0014}" type="presParOf" srcId="{C1488ECF-5E68-4380-A9AE-E5B556269C30}" destId="{F239A2EB-810E-47CB-A4E7-9A9568B865FE}" srcOrd="1" destOrd="0" presId="urn:microsoft.com/office/officeart/2005/8/layout/target2"/>
    <dgm:cxn modelId="{6DE91108-F14B-489D-BBF7-20724AA49797}" type="presParOf" srcId="{C1488ECF-5E68-4380-A9AE-E5B556269C30}" destId="{3179DDB9-A930-48DF-BD77-EAFAE07E9224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4DD04A-C976-46A3-834E-F54305AD787A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6460437-AC5E-43E6-B889-448111BDA7A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Создана концептуальная и содержательная модели интеграции основного и дополнительного образования в группах комбинированной направленности через организацию культурных практик, разработан механизм реализации данных видов модели.</a:t>
          </a:r>
          <a:endParaRPr lang="ru-RU" sz="1400" b="1" dirty="0">
            <a:solidFill>
              <a:srgbClr val="0000CC"/>
            </a:solidFill>
          </a:endParaRPr>
        </a:p>
      </dgm:t>
    </dgm:pt>
    <dgm:pt modelId="{976FC4DB-BF14-436A-9CE7-4667B7837E1B}" type="parTrans" cxnId="{F9A8264C-7BC1-4F6B-9344-C288FA565A8C}">
      <dgm:prSet/>
      <dgm:spPr/>
      <dgm:t>
        <a:bodyPr/>
        <a:lstStyle/>
        <a:p>
          <a:endParaRPr lang="ru-RU"/>
        </a:p>
      </dgm:t>
    </dgm:pt>
    <dgm:pt modelId="{B61874E8-B08B-4C59-AC4B-8E1D1BC77AF3}" type="sibTrans" cxnId="{F9A8264C-7BC1-4F6B-9344-C288FA565A8C}">
      <dgm:prSet/>
      <dgm:spPr/>
      <dgm:t>
        <a:bodyPr/>
        <a:lstStyle/>
        <a:p>
          <a:endParaRPr lang="ru-RU"/>
        </a:p>
      </dgm:t>
    </dgm:pt>
    <dgm:pt modelId="{6F0EADC5-A196-44CC-A590-B37E93D4354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Организован процесс </a:t>
          </a:r>
          <a:r>
            <a:rPr lang="ru-RU" sz="1400" b="1" dirty="0" err="1" smtClean="0">
              <a:solidFill>
                <a:srgbClr val="0000CC"/>
              </a:solidFill>
            </a:rPr>
            <a:t>психолого</a:t>
          </a:r>
          <a:r>
            <a:rPr lang="ru-RU" sz="1400" b="1" dirty="0" smtClean="0">
              <a:solidFill>
                <a:srgbClr val="0000CC"/>
              </a:solidFill>
            </a:rPr>
            <a:t>- медико-педагогического и социального  сопровождения детей с ограниченными возможностями здоровья с применением культурных практик.</a:t>
          </a:r>
          <a:endParaRPr lang="ru-RU" sz="1400" b="1" dirty="0">
            <a:solidFill>
              <a:srgbClr val="0000CC"/>
            </a:solidFill>
          </a:endParaRPr>
        </a:p>
      </dgm:t>
    </dgm:pt>
    <dgm:pt modelId="{5943DCB9-B3E2-4FF3-ADAE-1D98189A0F03}" type="parTrans" cxnId="{67891C07-881F-46E5-BDF3-2557432A8EEF}">
      <dgm:prSet/>
      <dgm:spPr/>
      <dgm:t>
        <a:bodyPr/>
        <a:lstStyle/>
        <a:p>
          <a:endParaRPr lang="ru-RU"/>
        </a:p>
      </dgm:t>
    </dgm:pt>
    <dgm:pt modelId="{324AB2F7-E1F3-488A-9497-20F005B9F564}" type="sibTrans" cxnId="{67891C07-881F-46E5-BDF3-2557432A8EEF}">
      <dgm:prSet/>
      <dgm:spPr/>
      <dgm:t>
        <a:bodyPr/>
        <a:lstStyle/>
        <a:p>
          <a:endParaRPr lang="ru-RU"/>
        </a:p>
      </dgm:t>
    </dgm:pt>
    <dgm:pt modelId="{7D362EE1-DD39-45CE-8111-4173C0E83A1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Обогащено развивающее образовательное пространство в группах, разработаны пособия и дидактические игры по работе с детьми ОВЗ. </a:t>
          </a:r>
          <a:endParaRPr lang="ru-RU" sz="1400" b="1" dirty="0">
            <a:solidFill>
              <a:srgbClr val="0000CC"/>
            </a:solidFill>
          </a:endParaRPr>
        </a:p>
      </dgm:t>
    </dgm:pt>
    <dgm:pt modelId="{FFFEBF2C-D409-44FE-A36D-057CC50C25A8}" type="parTrans" cxnId="{F4A42F24-F019-46A8-872E-9CB3426C0099}">
      <dgm:prSet/>
      <dgm:spPr/>
      <dgm:t>
        <a:bodyPr/>
        <a:lstStyle/>
        <a:p>
          <a:endParaRPr lang="ru-RU"/>
        </a:p>
      </dgm:t>
    </dgm:pt>
    <dgm:pt modelId="{139EE2B4-0416-4451-9ED1-5F0B808308F9}" type="sibTrans" cxnId="{F4A42F24-F019-46A8-872E-9CB3426C0099}">
      <dgm:prSet/>
      <dgm:spPr/>
      <dgm:t>
        <a:bodyPr/>
        <a:lstStyle/>
        <a:p>
          <a:endParaRPr lang="ru-RU"/>
        </a:p>
      </dgm:t>
    </dgm:pt>
    <dgm:pt modelId="{C18830DB-3620-4F41-9E63-6A649496616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Широко используются в работе с детьми культурные практики с целью поддержания интереса к процессу деятельности и к получению результата. </a:t>
          </a:r>
          <a:endParaRPr lang="ru-RU" sz="1400" b="1" dirty="0">
            <a:solidFill>
              <a:srgbClr val="0000CC"/>
            </a:solidFill>
          </a:endParaRPr>
        </a:p>
      </dgm:t>
    </dgm:pt>
    <dgm:pt modelId="{B502C270-1BF5-4301-A781-3F517D512132}" type="parTrans" cxnId="{29C7DB3A-3A09-4979-B539-2378152EDE99}">
      <dgm:prSet/>
      <dgm:spPr/>
      <dgm:t>
        <a:bodyPr/>
        <a:lstStyle/>
        <a:p>
          <a:endParaRPr lang="ru-RU"/>
        </a:p>
      </dgm:t>
    </dgm:pt>
    <dgm:pt modelId="{8F36EB57-ED3D-45C1-9315-76949A446482}" type="sibTrans" cxnId="{29C7DB3A-3A09-4979-B539-2378152EDE99}">
      <dgm:prSet/>
      <dgm:spPr/>
      <dgm:t>
        <a:bodyPr/>
        <a:lstStyle/>
        <a:p>
          <a:endParaRPr lang="ru-RU"/>
        </a:p>
      </dgm:t>
    </dgm:pt>
    <dgm:pt modelId="{87530F87-9EE4-400A-969A-5941FC47132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Адаптированы дополнительные образовательные программы для работы с детьми ОВЗ и инвалидами.</a:t>
          </a:r>
          <a:endParaRPr lang="ru-RU" sz="1400" b="1" dirty="0">
            <a:solidFill>
              <a:srgbClr val="0000CC"/>
            </a:solidFill>
          </a:endParaRPr>
        </a:p>
      </dgm:t>
    </dgm:pt>
    <dgm:pt modelId="{C3D904F0-21C0-4612-8FBE-63AB42A37E65}" type="parTrans" cxnId="{8958EEDA-A5B5-4761-9562-22E7343F823B}">
      <dgm:prSet/>
      <dgm:spPr/>
      <dgm:t>
        <a:bodyPr/>
        <a:lstStyle/>
        <a:p>
          <a:endParaRPr lang="ru-RU"/>
        </a:p>
      </dgm:t>
    </dgm:pt>
    <dgm:pt modelId="{AE3802DD-6162-413D-AAF9-EBEA49396C5D}" type="sibTrans" cxnId="{8958EEDA-A5B5-4761-9562-22E7343F823B}">
      <dgm:prSet/>
      <dgm:spPr/>
      <dgm:t>
        <a:bodyPr/>
        <a:lstStyle/>
        <a:p>
          <a:endParaRPr lang="ru-RU"/>
        </a:p>
      </dgm:t>
    </dgm:pt>
    <dgm:pt modelId="{588D78F5-0119-4DA2-881D-70533D78712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Созданы кейсы по организации культурных практик для работы с детьми ОВЗ в группах комбинированной направленности.</a:t>
          </a:r>
          <a:endParaRPr lang="ru-RU" sz="1400" b="1" dirty="0">
            <a:solidFill>
              <a:srgbClr val="0000CC"/>
            </a:solidFill>
          </a:endParaRPr>
        </a:p>
      </dgm:t>
    </dgm:pt>
    <dgm:pt modelId="{456F2D05-7DE8-4E4C-81B8-2BEBEE7AC7D2}" type="parTrans" cxnId="{3C851BEB-6FEF-426F-B262-2A724B1D6A9E}">
      <dgm:prSet/>
      <dgm:spPr/>
      <dgm:t>
        <a:bodyPr/>
        <a:lstStyle/>
        <a:p>
          <a:endParaRPr lang="ru-RU"/>
        </a:p>
      </dgm:t>
    </dgm:pt>
    <dgm:pt modelId="{2CF6189D-A314-4C9E-82FB-E79AB5140BC4}" type="sibTrans" cxnId="{3C851BEB-6FEF-426F-B262-2A724B1D6A9E}">
      <dgm:prSet/>
      <dgm:spPr/>
      <dgm:t>
        <a:bodyPr/>
        <a:lstStyle/>
        <a:p>
          <a:endParaRPr lang="ru-RU"/>
        </a:p>
      </dgm:t>
    </dgm:pt>
    <dgm:pt modelId="{5DD69968-63E5-41CD-AE5D-43DF202A2D38}">
      <dgm:prSet/>
      <dgm:spPr/>
      <dgm:t>
        <a:bodyPr/>
        <a:lstStyle/>
        <a:p>
          <a:pPr rtl="0"/>
          <a:endParaRPr lang="ru-RU" dirty="0"/>
        </a:p>
      </dgm:t>
    </dgm:pt>
    <dgm:pt modelId="{5522043F-6432-458D-94CB-B2D288B4172E}" type="parTrans" cxnId="{9731A713-2446-4189-8B08-05D2A4B1020B}">
      <dgm:prSet/>
      <dgm:spPr/>
      <dgm:t>
        <a:bodyPr/>
        <a:lstStyle/>
        <a:p>
          <a:endParaRPr lang="ru-RU"/>
        </a:p>
      </dgm:t>
    </dgm:pt>
    <dgm:pt modelId="{704B9B58-175A-4A98-8B24-99557E026E57}" type="sibTrans" cxnId="{9731A713-2446-4189-8B08-05D2A4B1020B}">
      <dgm:prSet/>
      <dgm:spPr/>
      <dgm:t>
        <a:bodyPr/>
        <a:lstStyle/>
        <a:p>
          <a:endParaRPr lang="ru-RU"/>
        </a:p>
      </dgm:t>
    </dgm:pt>
    <dgm:pt modelId="{ACA79BF8-8849-4044-8663-2C0708D5CEF2}" type="pres">
      <dgm:prSet presAssocID="{974DD04A-C976-46A3-834E-F54305AD787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07FC5-63B4-47F2-8A57-3E012F1F8979}" type="pres">
      <dgm:prSet presAssocID="{96460437-AC5E-43E6-B889-448111BDA7A3}" presName="circ1" presStyleLbl="vennNode1" presStyleIdx="0" presStyleCnt="7"/>
      <dgm:spPr/>
    </dgm:pt>
    <dgm:pt modelId="{E5FB01CB-F24A-477C-9DE5-7EAC5B9CB761}" type="pres">
      <dgm:prSet presAssocID="{96460437-AC5E-43E6-B889-448111BDA7A3}" presName="circ1Tx" presStyleLbl="revTx" presStyleIdx="0" presStyleCnt="0" custScaleX="175012" custLinFactNeighborX="-71934" custLinFactNeighborY="6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2E0A1-D1E7-4E06-BBFC-F7F707987B6B}" type="pres">
      <dgm:prSet presAssocID="{6F0EADC5-A196-44CC-A590-B37E93D4354D}" presName="circ2" presStyleLbl="vennNode1" presStyleIdx="1" presStyleCnt="7"/>
      <dgm:spPr/>
    </dgm:pt>
    <dgm:pt modelId="{2E1C7AD5-7144-4949-AE64-5153092ABD5E}" type="pres">
      <dgm:prSet presAssocID="{6F0EADC5-A196-44CC-A590-B37E93D4354D}" presName="circ2Tx" presStyleLbl="revTx" presStyleIdx="0" presStyleCnt="0" custScaleX="142990" custLinFactNeighborX="-12966" custLinFactNeighborY="-34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64F6D-63D5-4267-9E0B-CF1FE0DC278C}" type="pres">
      <dgm:prSet presAssocID="{7D362EE1-DD39-45CE-8111-4173C0E83A13}" presName="circ3" presStyleLbl="vennNode1" presStyleIdx="2" presStyleCnt="7"/>
      <dgm:spPr/>
    </dgm:pt>
    <dgm:pt modelId="{351748D6-8590-463D-9CE8-061F31CFE87E}" type="pres">
      <dgm:prSet presAssocID="{7D362EE1-DD39-45CE-8111-4173C0E83A13}" presName="circ3Tx" presStyleLbl="revTx" presStyleIdx="0" presStyleCnt="0" custScaleX="115148" custLinFactNeighborX="2544" custLinFactNeighborY="-27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36950-674F-4AEF-B0BA-13535719B321}" type="pres">
      <dgm:prSet presAssocID="{C18830DB-3620-4F41-9E63-6A649496616D}" presName="circ4" presStyleLbl="vennNode1" presStyleIdx="3" presStyleCnt="7"/>
      <dgm:spPr/>
    </dgm:pt>
    <dgm:pt modelId="{9FE5E3C0-9047-4CC3-A8AD-92E982A884C0}" type="pres">
      <dgm:prSet presAssocID="{C18830DB-3620-4F41-9E63-6A649496616D}" presName="circ4Tx" presStyleLbl="revTx" presStyleIdx="0" presStyleCnt="0" custScaleX="126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A4D22-4C1D-4AA3-9EB3-17BB10B07473}" type="pres">
      <dgm:prSet presAssocID="{87530F87-9EE4-400A-969A-5941FC47132D}" presName="circ5" presStyleLbl="vennNode1" presStyleIdx="4" presStyleCnt="7"/>
      <dgm:spPr/>
    </dgm:pt>
    <dgm:pt modelId="{1460A682-C1D9-4D80-A87C-B629F3B4F7BA}" type="pres">
      <dgm:prSet presAssocID="{87530F87-9EE4-400A-969A-5941FC47132D}" presName="circ5Tx" presStyleLbl="revTx" presStyleIdx="0" presStyleCnt="0" custScaleX="120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639C9-06B1-4383-A5B6-418D31766C0B}" type="pres">
      <dgm:prSet presAssocID="{588D78F5-0119-4DA2-881D-70533D787124}" presName="circ6" presStyleLbl="vennNode1" presStyleIdx="5" presStyleCnt="7"/>
      <dgm:spPr/>
    </dgm:pt>
    <dgm:pt modelId="{8206D896-AEEC-4510-8022-0074E4BD60A6}" type="pres">
      <dgm:prSet presAssocID="{588D78F5-0119-4DA2-881D-70533D787124}" presName="circ6Tx" presStyleLbl="revTx" presStyleIdx="0" presStyleCnt="0" custLinFactNeighborX="2486" custLinFactNeighborY="-43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3023B-B3CE-4808-AB88-03CC793E0C43}" type="pres">
      <dgm:prSet presAssocID="{5DD69968-63E5-41CD-AE5D-43DF202A2D38}" presName="circ7" presStyleLbl="vennNode1" presStyleIdx="6" presStyleCnt="7"/>
      <dgm:spPr/>
    </dgm:pt>
    <dgm:pt modelId="{9318AADE-9097-4E81-AF6F-B2B555EE3C00}" type="pres">
      <dgm:prSet presAssocID="{5DD69968-63E5-41CD-AE5D-43DF202A2D38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8264C-7BC1-4F6B-9344-C288FA565A8C}" srcId="{974DD04A-C976-46A3-834E-F54305AD787A}" destId="{96460437-AC5E-43E6-B889-448111BDA7A3}" srcOrd="0" destOrd="0" parTransId="{976FC4DB-BF14-436A-9CE7-4667B7837E1B}" sibTransId="{B61874E8-B08B-4C59-AC4B-8E1D1BC77AF3}"/>
    <dgm:cxn modelId="{3C851BEB-6FEF-426F-B262-2A724B1D6A9E}" srcId="{974DD04A-C976-46A3-834E-F54305AD787A}" destId="{588D78F5-0119-4DA2-881D-70533D787124}" srcOrd="5" destOrd="0" parTransId="{456F2D05-7DE8-4E4C-81B8-2BEBEE7AC7D2}" sibTransId="{2CF6189D-A314-4C9E-82FB-E79AB5140BC4}"/>
    <dgm:cxn modelId="{7516F903-0D7F-4C15-8CC5-469D82100551}" type="presOf" srcId="{96460437-AC5E-43E6-B889-448111BDA7A3}" destId="{E5FB01CB-F24A-477C-9DE5-7EAC5B9CB761}" srcOrd="0" destOrd="0" presId="urn:microsoft.com/office/officeart/2005/8/layout/venn1"/>
    <dgm:cxn modelId="{29C7DB3A-3A09-4979-B539-2378152EDE99}" srcId="{974DD04A-C976-46A3-834E-F54305AD787A}" destId="{C18830DB-3620-4F41-9E63-6A649496616D}" srcOrd="3" destOrd="0" parTransId="{B502C270-1BF5-4301-A781-3F517D512132}" sibTransId="{8F36EB57-ED3D-45C1-9315-76949A446482}"/>
    <dgm:cxn modelId="{11E8FC0E-28F0-4360-A09E-D998A6E2D664}" type="presOf" srcId="{5DD69968-63E5-41CD-AE5D-43DF202A2D38}" destId="{9318AADE-9097-4E81-AF6F-B2B555EE3C00}" srcOrd="0" destOrd="0" presId="urn:microsoft.com/office/officeart/2005/8/layout/venn1"/>
    <dgm:cxn modelId="{3D763DC6-542D-48A1-B3D8-91042A47BFA0}" type="presOf" srcId="{87530F87-9EE4-400A-969A-5941FC47132D}" destId="{1460A682-C1D9-4D80-A87C-B629F3B4F7BA}" srcOrd="0" destOrd="0" presId="urn:microsoft.com/office/officeart/2005/8/layout/venn1"/>
    <dgm:cxn modelId="{67891C07-881F-46E5-BDF3-2557432A8EEF}" srcId="{974DD04A-C976-46A3-834E-F54305AD787A}" destId="{6F0EADC5-A196-44CC-A590-B37E93D4354D}" srcOrd="1" destOrd="0" parTransId="{5943DCB9-B3E2-4FF3-ADAE-1D98189A0F03}" sibTransId="{324AB2F7-E1F3-488A-9497-20F005B9F564}"/>
    <dgm:cxn modelId="{60D0E54B-8975-4236-BFE7-62F0710A5BC6}" type="presOf" srcId="{588D78F5-0119-4DA2-881D-70533D787124}" destId="{8206D896-AEEC-4510-8022-0074E4BD60A6}" srcOrd="0" destOrd="0" presId="urn:microsoft.com/office/officeart/2005/8/layout/venn1"/>
    <dgm:cxn modelId="{8958EEDA-A5B5-4761-9562-22E7343F823B}" srcId="{974DD04A-C976-46A3-834E-F54305AD787A}" destId="{87530F87-9EE4-400A-969A-5941FC47132D}" srcOrd="4" destOrd="0" parTransId="{C3D904F0-21C0-4612-8FBE-63AB42A37E65}" sibTransId="{AE3802DD-6162-413D-AAF9-EBEA49396C5D}"/>
    <dgm:cxn modelId="{AE7EDC43-48C9-4807-BED9-4F2772B092C5}" type="presOf" srcId="{6F0EADC5-A196-44CC-A590-B37E93D4354D}" destId="{2E1C7AD5-7144-4949-AE64-5153092ABD5E}" srcOrd="0" destOrd="0" presId="urn:microsoft.com/office/officeart/2005/8/layout/venn1"/>
    <dgm:cxn modelId="{F4A42F24-F019-46A8-872E-9CB3426C0099}" srcId="{974DD04A-C976-46A3-834E-F54305AD787A}" destId="{7D362EE1-DD39-45CE-8111-4173C0E83A13}" srcOrd="2" destOrd="0" parTransId="{FFFEBF2C-D409-44FE-A36D-057CC50C25A8}" sibTransId="{139EE2B4-0416-4451-9ED1-5F0B808308F9}"/>
    <dgm:cxn modelId="{9731A713-2446-4189-8B08-05D2A4B1020B}" srcId="{974DD04A-C976-46A3-834E-F54305AD787A}" destId="{5DD69968-63E5-41CD-AE5D-43DF202A2D38}" srcOrd="6" destOrd="0" parTransId="{5522043F-6432-458D-94CB-B2D288B4172E}" sibTransId="{704B9B58-175A-4A98-8B24-99557E026E57}"/>
    <dgm:cxn modelId="{CE5C71B7-1CFD-4852-B1D0-B3290EC2E2AE}" type="presOf" srcId="{974DD04A-C976-46A3-834E-F54305AD787A}" destId="{ACA79BF8-8849-4044-8663-2C0708D5CEF2}" srcOrd="0" destOrd="0" presId="urn:microsoft.com/office/officeart/2005/8/layout/venn1"/>
    <dgm:cxn modelId="{CBB91466-6FE7-4E24-922D-5EB317C83594}" type="presOf" srcId="{7D362EE1-DD39-45CE-8111-4173C0E83A13}" destId="{351748D6-8590-463D-9CE8-061F31CFE87E}" srcOrd="0" destOrd="0" presId="urn:microsoft.com/office/officeart/2005/8/layout/venn1"/>
    <dgm:cxn modelId="{B26FABA6-C4F3-4823-853C-4E810371B794}" type="presOf" srcId="{C18830DB-3620-4F41-9E63-6A649496616D}" destId="{9FE5E3C0-9047-4CC3-A8AD-92E982A884C0}" srcOrd="0" destOrd="0" presId="urn:microsoft.com/office/officeart/2005/8/layout/venn1"/>
    <dgm:cxn modelId="{2FABC994-378E-4DDE-B1D4-94A4DCF9D4CC}" type="presParOf" srcId="{ACA79BF8-8849-4044-8663-2C0708D5CEF2}" destId="{65807FC5-63B4-47F2-8A57-3E012F1F8979}" srcOrd="0" destOrd="0" presId="urn:microsoft.com/office/officeart/2005/8/layout/venn1"/>
    <dgm:cxn modelId="{31CEFDFC-073E-4037-A008-7F38B7174DE6}" type="presParOf" srcId="{ACA79BF8-8849-4044-8663-2C0708D5CEF2}" destId="{E5FB01CB-F24A-477C-9DE5-7EAC5B9CB761}" srcOrd="1" destOrd="0" presId="urn:microsoft.com/office/officeart/2005/8/layout/venn1"/>
    <dgm:cxn modelId="{0A3DB7B5-236D-46AE-AF0C-ACBA4FF3143F}" type="presParOf" srcId="{ACA79BF8-8849-4044-8663-2C0708D5CEF2}" destId="{F232E0A1-D1E7-4E06-BBFC-F7F707987B6B}" srcOrd="2" destOrd="0" presId="urn:microsoft.com/office/officeart/2005/8/layout/venn1"/>
    <dgm:cxn modelId="{A6FD8CF4-B431-40C4-8724-BFD6947BDD06}" type="presParOf" srcId="{ACA79BF8-8849-4044-8663-2C0708D5CEF2}" destId="{2E1C7AD5-7144-4949-AE64-5153092ABD5E}" srcOrd="3" destOrd="0" presId="urn:microsoft.com/office/officeart/2005/8/layout/venn1"/>
    <dgm:cxn modelId="{12491B6E-A275-48FB-96D5-A1D82D5AD51A}" type="presParOf" srcId="{ACA79BF8-8849-4044-8663-2C0708D5CEF2}" destId="{C8864F6D-63D5-4267-9E0B-CF1FE0DC278C}" srcOrd="4" destOrd="0" presId="urn:microsoft.com/office/officeart/2005/8/layout/venn1"/>
    <dgm:cxn modelId="{BCA51B41-E200-44AE-861D-373EACD2AB25}" type="presParOf" srcId="{ACA79BF8-8849-4044-8663-2C0708D5CEF2}" destId="{351748D6-8590-463D-9CE8-061F31CFE87E}" srcOrd="5" destOrd="0" presId="urn:microsoft.com/office/officeart/2005/8/layout/venn1"/>
    <dgm:cxn modelId="{380633C5-1BBE-44F6-B627-8E12EB7389C9}" type="presParOf" srcId="{ACA79BF8-8849-4044-8663-2C0708D5CEF2}" destId="{59F36950-674F-4AEF-B0BA-13535719B321}" srcOrd="6" destOrd="0" presId="urn:microsoft.com/office/officeart/2005/8/layout/venn1"/>
    <dgm:cxn modelId="{158BF891-4DC9-446D-A48C-F9F48C30EEB9}" type="presParOf" srcId="{ACA79BF8-8849-4044-8663-2C0708D5CEF2}" destId="{9FE5E3C0-9047-4CC3-A8AD-92E982A884C0}" srcOrd="7" destOrd="0" presId="urn:microsoft.com/office/officeart/2005/8/layout/venn1"/>
    <dgm:cxn modelId="{90290928-6E2F-4CF6-887A-1B3EDD8AB310}" type="presParOf" srcId="{ACA79BF8-8849-4044-8663-2C0708D5CEF2}" destId="{282A4D22-4C1D-4AA3-9EB3-17BB10B07473}" srcOrd="8" destOrd="0" presId="urn:microsoft.com/office/officeart/2005/8/layout/venn1"/>
    <dgm:cxn modelId="{4D980750-39F9-4E0D-983F-759C9FD55D6C}" type="presParOf" srcId="{ACA79BF8-8849-4044-8663-2C0708D5CEF2}" destId="{1460A682-C1D9-4D80-A87C-B629F3B4F7BA}" srcOrd="9" destOrd="0" presId="urn:microsoft.com/office/officeart/2005/8/layout/venn1"/>
    <dgm:cxn modelId="{46EBFA66-C849-493F-A131-19A88B0063D5}" type="presParOf" srcId="{ACA79BF8-8849-4044-8663-2C0708D5CEF2}" destId="{145639C9-06B1-4383-A5B6-418D31766C0B}" srcOrd="10" destOrd="0" presId="urn:microsoft.com/office/officeart/2005/8/layout/venn1"/>
    <dgm:cxn modelId="{013E41D4-431E-404D-9D3D-138EDD5809AF}" type="presParOf" srcId="{ACA79BF8-8849-4044-8663-2C0708D5CEF2}" destId="{8206D896-AEEC-4510-8022-0074E4BD60A6}" srcOrd="11" destOrd="0" presId="urn:microsoft.com/office/officeart/2005/8/layout/venn1"/>
    <dgm:cxn modelId="{1C9E3781-A9FD-453D-899C-7732C2CB4F94}" type="presParOf" srcId="{ACA79BF8-8849-4044-8663-2C0708D5CEF2}" destId="{1533023B-B3CE-4808-AB88-03CC793E0C43}" srcOrd="12" destOrd="0" presId="urn:microsoft.com/office/officeart/2005/8/layout/venn1"/>
    <dgm:cxn modelId="{C70110F9-A396-46C5-8298-B1AB415066A6}" type="presParOf" srcId="{ACA79BF8-8849-4044-8663-2C0708D5CEF2}" destId="{9318AADE-9097-4E81-AF6F-B2B555EE3C0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2A3C72-AF03-46CC-BF3E-D3ACF83D01D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C22A402-960E-409A-9111-21FB7DE29EDE}">
      <dgm:prSet custT="1"/>
      <dgm:spPr/>
      <dgm:t>
        <a:bodyPr/>
        <a:lstStyle/>
        <a:p>
          <a:pPr rtl="0"/>
          <a:r>
            <a:rPr lang="ru-RU" sz="2000" b="1" dirty="0" smtClean="0"/>
            <a:t>практики формирования культуры деятельности</a:t>
          </a:r>
          <a:r>
            <a:rPr lang="ru-RU" sz="2000" dirty="0" smtClean="0"/>
            <a:t>;</a:t>
          </a:r>
          <a:endParaRPr lang="ru-RU" sz="2000" dirty="0"/>
        </a:p>
      </dgm:t>
    </dgm:pt>
    <dgm:pt modelId="{D814F770-3A86-4F29-9F7C-3FB0D6795B1B}" type="parTrans" cxnId="{58176B7C-2E41-4470-9446-8D43C5081F9B}">
      <dgm:prSet/>
      <dgm:spPr/>
      <dgm:t>
        <a:bodyPr/>
        <a:lstStyle/>
        <a:p>
          <a:endParaRPr lang="ru-RU"/>
        </a:p>
      </dgm:t>
    </dgm:pt>
    <dgm:pt modelId="{81D0030E-61A3-4015-A056-EFD7A9C1C5AF}" type="sibTrans" cxnId="{58176B7C-2E41-4470-9446-8D43C5081F9B}">
      <dgm:prSet/>
      <dgm:spPr/>
      <dgm:t>
        <a:bodyPr/>
        <a:lstStyle/>
        <a:p>
          <a:endParaRPr lang="ru-RU"/>
        </a:p>
      </dgm:t>
    </dgm:pt>
    <dgm:pt modelId="{E25F6C3B-6446-42BA-9F50-2FB361CF5785}">
      <dgm:prSet custT="1"/>
      <dgm:spPr/>
      <dgm:t>
        <a:bodyPr/>
        <a:lstStyle/>
        <a:p>
          <a:pPr rtl="0"/>
          <a:r>
            <a:rPr lang="ru-RU" sz="2000" b="1" dirty="0" smtClean="0"/>
            <a:t>практики формирования культуры поведения;</a:t>
          </a:r>
          <a:endParaRPr lang="ru-RU" sz="2000" b="1" dirty="0"/>
        </a:p>
      </dgm:t>
    </dgm:pt>
    <dgm:pt modelId="{DEF94C5F-2026-497A-A6A0-8B5E37ACC391}" type="parTrans" cxnId="{36D073F5-1D37-4D09-BE0C-3E19DC5016B7}">
      <dgm:prSet/>
      <dgm:spPr/>
      <dgm:t>
        <a:bodyPr/>
        <a:lstStyle/>
        <a:p>
          <a:endParaRPr lang="ru-RU"/>
        </a:p>
      </dgm:t>
    </dgm:pt>
    <dgm:pt modelId="{6ABCC37D-E176-4DC7-A2A8-1601BD1C6025}" type="sibTrans" cxnId="{36D073F5-1D37-4D09-BE0C-3E19DC5016B7}">
      <dgm:prSet/>
      <dgm:spPr/>
      <dgm:t>
        <a:bodyPr/>
        <a:lstStyle/>
        <a:p>
          <a:endParaRPr lang="ru-RU"/>
        </a:p>
      </dgm:t>
    </dgm:pt>
    <dgm:pt modelId="{CE77B3AD-CE1E-451C-AE05-560D79802EED}">
      <dgm:prSet custT="1"/>
      <dgm:spPr/>
      <dgm:t>
        <a:bodyPr/>
        <a:lstStyle/>
        <a:p>
          <a:pPr rtl="0"/>
          <a:r>
            <a:rPr lang="ru-RU" sz="2000" b="1" dirty="0" smtClean="0"/>
            <a:t>практики формирования культуры отношений.</a:t>
          </a:r>
          <a:endParaRPr lang="ru-RU" sz="2000" b="1" dirty="0"/>
        </a:p>
      </dgm:t>
    </dgm:pt>
    <dgm:pt modelId="{91D29C66-3DF8-482D-A3CC-A472EACF3C9F}" type="parTrans" cxnId="{5E111BA2-9AD9-4E26-B44B-E600C24498E0}">
      <dgm:prSet/>
      <dgm:spPr/>
      <dgm:t>
        <a:bodyPr/>
        <a:lstStyle/>
        <a:p>
          <a:endParaRPr lang="ru-RU"/>
        </a:p>
      </dgm:t>
    </dgm:pt>
    <dgm:pt modelId="{2C838DAF-C4F1-493C-BABA-5F8C5A6ACB75}" type="sibTrans" cxnId="{5E111BA2-9AD9-4E26-B44B-E600C24498E0}">
      <dgm:prSet/>
      <dgm:spPr/>
      <dgm:t>
        <a:bodyPr/>
        <a:lstStyle/>
        <a:p>
          <a:endParaRPr lang="ru-RU"/>
        </a:p>
      </dgm:t>
    </dgm:pt>
    <dgm:pt modelId="{5621AC4F-AA09-4B16-9F18-3854E0893FDA}" type="pres">
      <dgm:prSet presAssocID="{072A3C72-AF03-46CC-BF3E-D3ACF83D01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9B477-EC89-4F88-AC39-7CDBEE963C59}" type="pres">
      <dgm:prSet presAssocID="{2C22A402-960E-409A-9111-21FB7DE29EDE}" presName="circ1" presStyleLbl="vennNode1" presStyleIdx="0" presStyleCnt="3"/>
      <dgm:spPr/>
      <dgm:t>
        <a:bodyPr/>
        <a:lstStyle/>
        <a:p>
          <a:endParaRPr lang="ru-RU"/>
        </a:p>
      </dgm:t>
    </dgm:pt>
    <dgm:pt modelId="{53C27304-62E6-4C81-81F4-0E8E4B297447}" type="pres">
      <dgm:prSet presAssocID="{2C22A402-960E-409A-9111-21FB7DE29E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BF0A5-28A7-4B84-BC01-1F8B85465A86}" type="pres">
      <dgm:prSet presAssocID="{E25F6C3B-6446-42BA-9F50-2FB361CF5785}" presName="circ2" presStyleLbl="vennNode1" presStyleIdx="1" presStyleCnt="3"/>
      <dgm:spPr/>
      <dgm:t>
        <a:bodyPr/>
        <a:lstStyle/>
        <a:p>
          <a:endParaRPr lang="ru-RU"/>
        </a:p>
      </dgm:t>
    </dgm:pt>
    <dgm:pt modelId="{725D699A-E71C-428B-9B9C-3D4153926A54}" type="pres">
      <dgm:prSet presAssocID="{E25F6C3B-6446-42BA-9F50-2FB361CF57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9CD6F-D0E3-447F-BAFB-173797F928B1}" type="pres">
      <dgm:prSet presAssocID="{CE77B3AD-CE1E-451C-AE05-560D79802EED}" presName="circ3" presStyleLbl="vennNode1" presStyleIdx="2" presStyleCnt="3"/>
      <dgm:spPr/>
      <dgm:t>
        <a:bodyPr/>
        <a:lstStyle/>
        <a:p>
          <a:endParaRPr lang="ru-RU"/>
        </a:p>
      </dgm:t>
    </dgm:pt>
    <dgm:pt modelId="{A234C405-1D55-4947-A73C-79B3E47AB15A}" type="pres">
      <dgm:prSet presAssocID="{CE77B3AD-CE1E-451C-AE05-560D79802EE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3E478-A21A-4FD2-94D0-A775BED7E473}" type="presOf" srcId="{E25F6C3B-6446-42BA-9F50-2FB361CF5785}" destId="{CFDBF0A5-28A7-4B84-BC01-1F8B85465A86}" srcOrd="0" destOrd="0" presId="urn:microsoft.com/office/officeart/2005/8/layout/venn1"/>
    <dgm:cxn modelId="{DEC92029-8A4C-4487-8ADD-A53206B63476}" type="presOf" srcId="{2C22A402-960E-409A-9111-21FB7DE29EDE}" destId="{53C27304-62E6-4C81-81F4-0E8E4B297447}" srcOrd="1" destOrd="0" presId="urn:microsoft.com/office/officeart/2005/8/layout/venn1"/>
    <dgm:cxn modelId="{CCE21947-F125-4E3A-9F1F-71718213A880}" type="presOf" srcId="{072A3C72-AF03-46CC-BF3E-D3ACF83D01D5}" destId="{5621AC4F-AA09-4B16-9F18-3854E0893FDA}" srcOrd="0" destOrd="0" presId="urn:microsoft.com/office/officeart/2005/8/layout/venn1"/>
    <dgm:cxn modelId="{DED6E83D-5D18-435D-8CDA-1383B7283556}" type="presOf" srcId="{E25F6C3B-6446-42BA-9F50-2FB361CF5785}" destId="{725D699A-E71C-428B-9B9C-3D4153926A54}" srcOrd="1" destOrd="0" presId="urn:microsoft.com/office/officeart/2005/8/layout/venn1"/>
    <dgm:cxn modelId="{F19C48FC-31F9-48BF-A8B0-EFAE7DE5B922}" type="presOf" srcId="{CE77B3AD-CE1E-451C-AE05-560D79802EED}" destId="{A234C405-1D55-4947-A73C-79B3E47AB15A}" srcOrd="1" destOrd="0" presId="urn:microsoft.com/office/officeart/2005/8/layout/venn1"/>
    <dgm:cxn modelId="{36D073F5-1D37-4D09-BE0C-3E19DC5016B7}" srcId="{072A3C72-AF03-46CC-BF3E-D3ACF83D01D5}" destId="{E25F6C3B-6446-42BA-9F50-2FB361CF5785}" srcOrd="1" destOrd="0" parTransId="{DEF94C5F-2026-497A-A6A0-8B5E37ACC391}" sibTransId="{6ABCC37D-E176-4DC7-A2A8-1601BD1C6025}"/>
    <dgm:cxn modelId="{5E111BA2-9AD9-4E26-B44B-E600C24498E0}" srcId="{072A3C72-AF03-46CC-BF3E-D3ACF83D01D5}" destId="{CE77B3AD-CE1E-451C-AE05-560D79802EED}" srcOrd="2" destOrd="0" parTransId="{91D29C66-3DF8-482D-A3CC-A472EACF3C9F}" sibTransId="{2C838DAF-C4F1-493C-BABA-5F8C5A6ACB75}"/>
    <dgm:cxn modelId="{58176B7C-2E41-4470-9446-8D43C5081F9B}" srcId="{072A3C72-AF03-46CC-BF3E-D3ACF83D01D5}" destId="{2C22A402-960E-409A-9111-21FB7DE29EDE}" srcOrd="0" destOrd="0" parTransId="{D814F770-3A86-4F29-9F7C-3FB0D6795B1B}" sibTransId="{81D0030E-61A3-4015-A056-EFD7A9C1C5AF}"/>
    <dgm:cxn modelId="{FF80A0D9-B1A8-44B0-BDBD-7AFD9C250B3E}" type="presOf" srcId="{2C22A402-960E-409A-9111-21FB7DE29EDE}" destId="{7B89B477-EC89-4F88-AC39-7CDBEE963C59}" srcOrd="0" destOrd="0" presId="urn:microsoft.com/office/officeart/2005/8/layout/venn1"/>
    <dgm:cxn modelId="{50CEAF66-6908-4A64-99A6-3401ADA4C32F}" type="presOf" srcId="{CE77B3AD-CE1E-451C-AE05-560D79802EED}" destId="{4739CD6F-D0E3-447F-BAFB-173797F928B1}" srcOrd="0" destOrd="0" presId="urn:microsoft.com/office/officeart/2005/8/layout/venn1"/>
    <dgm:cxn modelId="{AEADD311-D9E9-4AF7-A8CA-33406857DA8C}" type="presParOf" srcId="{5621AC4F-AA09-4B16-9F18-3854E0893FDA}" destId="{7B89B477-EC89-4F88-AC39-7CDBEE963C59}" srcOrd="0" destOrd="0" presId="urn:microsoft.com/office/officeart/2005/8/layout/venn1"/>
    <dgm:cxn modelId="{5C9B8902-9CB4-4380-92C5-AB94D83825AC}" type="presParOf" srcId="{5621AC4F-AA09-4B16-9F18-3854E0893FDA}" destId="{53C27304-62E6-4C81-81F4-0E8E4B297447}" srcOrd="1" destOrd="0" presId="urn:microsoft.com/office/officeart/2005/8/layout/venn1"/>
    <dgm:cxn modelId="{24FB0985-4B5B-4B0C-96B4-5A2D90706AE2}" type="presParOf" srcId="{5621AC4F-AA09-4B16-9F18-3854E0893FDA}" destId="{CFDBF0A5-28A7-4B84-BC01-1F8B85465A86}" srcOrd="2" destOrd="0" presId="urn:microsoft.com/office/officeart/2005/8/layout/venn1"/>
    <dgm:cxn modelId="{C94F0411-DA9D-4622-9CEC-D8B1738CEA95}" type="presParOf" srcId="{5621AC4F-AA09-4B16-9F18-3854E0893FDA}" destId="{725D699A-E71C-428B-9B9C-3D4153926A54}" srcOrd="3" destOrd="0" presId="urn:microsoft.com/office/officeart/2005/8/layout/venn1"/>
    <dgm:cxn modelId="{FC4C4AD1-F451-4686-BB41-2F367B3AFD77}" type="presParOf" srcId="{5621AC4F-AA09-4B16-9F18-3854E0893FDA}" destId="{4739CD6F-D0E3-447F-BAFB-173797F928B1}" srcOrd="4" destOrd="0" presId="urn:microsoft.com/office/officeart/2005/8/layout/venn1"/>
    <dgm:cxn modelId="{692CBAA0-0EC8-44A0-8299-417FC0B77B9C}" type="presParOf" srcId="{5621AC4F-AA09-4B16-9F18-3854E0893FDA}" destId="{A234C405-1D55-4947-A73C-79B3E47AB15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3A50B-FFF2-45D0-ACBC-217E3F0D2773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81CA69-A12B-4801-AD39-506ECA51EE6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CC"/>
              </a:solidFill>
            </a:rPr>
            <a:t>в создании и реализации новой концептуальной и содержательной моделей </a:t>
          </a:r>
          <a:endParaRPr lang="ru-RU" sz="2400" b="1" dirty="0">
            <a:solidFill>
              <a:srgbClr val="0000CC"/>
            </a:solidFill>
          </a:endParaRPr>
        </a:p>
      </dgm:t>
    </dgm:pt>
    <dgm:pt modelId="{EA511DB5-BD8B-4419-AC05-1E8B5A7F7D90}" type="parTrans" cxnId="{496E219B-B940-41E9-83DB-0D62A1D3AAF9}">
      <dgm:prSet/>
      <dgm:spPr/>
      <dgm:t>
        <a:bodyPr/>
        <a:lstStyle/>
        <a:p>
          <a:endParaRPr lang="ru-RU"/>
        </a:p>
      </dgm:t>
    </dgm:pt>
    <dgm:pt modelId="{961C0A3B-A989-4E68-8811-A41915537C4A}" type="sibTrans" cxnId="{496E219B-B940-41E9-83DB-0D62A1D3AAF9}">
      <dgm:prSet/>
      <dgm:spPr/>
      <dgm:t>
        <a:bodyPr/>
        <a:lstStyle/>
        <a:p>
          <a:endParaRPr lang="ru-RU"/>
        </a:p>
      </dgm:t>
    </dgm:pt>
    <dgm:pt modelId="{D3A01C0C-8B5B-4F5E-82DC-0156D317BAB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CC"/>
              </a:solidFill>
            </a:rPr>
            <a:t>интеграции основного и дополнительного образования в группах комбинированной направленности, через организацию культурных практик с позиции инклюзии</a:t>
          </a:r>
          <a:endParaRPr lang="ru-RU" sz="2400" b="1" dirty="0">
            <a:solidFill>
              <a:srgbClr val="0000CC"/>
            </a:solidFill>
          </a:endParaRPr>
        </a:p>
      </dgm:t>
    </dgm:pt>
    <dgm:pt modelId="{87469C7F-9233-4152-B3B7-08ED6F3650F8}" type="parTrans" cxnId="{F0DC4352-B1D9-44A1-97D4-0CF4F14464E2}">
      <dgm:prSet/>
      <dgm:spPr/>
      <dgm:t>
        <a:bodyPr/>
        <a:lstStyle/>
        <a:p>
          <a:endParaRPr lang="ru-RU"/>
        </a:p>
      </dgm:t>
    </dgm:pt>
    <dgm:pt modelId="{4F3CE8B0-9C57-4D07-8AFE-6D7D94358B6B}" type="sibTrans" cxnId="{F0DC4352-B1D9-44A1-97D4-0CF4F14464E2}">
      <dgm:prSet/>
      <dgm:spPr/>
      <dgm:t>
        <a:bodyPr/>
        <a:lstStyle/>
        <a:p>
          <a:endParaRPr lang="ru-RU"/>
        </a:p>
      </dgm:t>
    </dgm:pt>
    <dgm:pt modelId="{B4512EBA-5093-424E-AFB7-999C52308D16}">
      <dgm:prSet custT="1"/>
      <dgm:spPr/>
      <dgm:t>
        <a:bodyPr/>
        <a:lstStyle/>
        <a:p>
          <a:r>
            <a:rPr lang="ru-RU" sz="2400" b="1" dirty="0" smtClean="0">
              <a:solidFill>
                <a:srgbClr val="0000CC"/>
              </a:solidFill>
            </a:rPr>
            <a:t>в адаптации, социализации, обучении и воспитании детей с ограниченными возможностями здоровья в здоровом коллективе</a:t>
          </a:r>
          <a:endParaRPr lang="ru-RU" sz="2400" b="1" dirty="0">
            <a:solidFill>
              <a:srgbClr val="0000CC"/>
            </a:solidFill>
          </a:endParaRPr>
        </a:p>
      </dgm:t>
    </dgm:pt>
    <dgm:pt modelId="{04D659EC-61B1-4244-BD4C-45BDA4AF766B}" type="parTrans" cxnId="{C1C38A13-ACF2-4AB7-BCD2-3C406F47E758}">
      <dgm:prSet/>
      <dgm:spPr/>
      <dgm:t>
        <a:bodyPr/>
        <a:lstStyle/>
        <a:p>
          <a:endParaRPr lang="ru-RU"/>
        </a:p>
      </dgm:t>
    </dgm:pt>
    <dgm:pt modelId="{1437A009-ECF0-4236-9F7A-939BEA3A5E5D}" type="sibTrans" cxnId="{C1C38A13-ACF2-4AB7-BCD2-3C406F47E758}">
      <dgm:prSet/>
      <dgm:spPr/>
      <dgm:t>
        <a:bodyPr/>
        <a:lstStyle/>
        <a:p>
          <a:endParaRPr lang="ru-RU"/>
        </a:p>
      </dgm:t>
    </dgm:pt>
    <dgm:pt modelId="{C35EC84E-15A0-4487-BAB3-12001DCB4771}">
      <dgm:prSet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в разработке критериев оценки эффективности результатов внедрения инклюзивного образования</a:t>
          </a:r>
          <a:endParaRPr lang="ru-RU" b="1" dirty="0">
            <a:solidFill>
              <a:srgbClr val="0000CC"/>
            </a:solidFill>
          </a:endParaRPr>
        </a:p>
      </dgm:t>
    </dgm:pt>
    <dgm:pt modelId="{52F49137-5F23-4DD4-95A6-AB30B76C688B}" type="parTrans" cxnId="{7A7BD731-7B15-4322-8DFC-5FFBB7F90A0C}">
      <dgm:prSet/>
      <dgm:spPr/>
      <dgm:t>
        <a:bodyPr/>
        <a:lstStyle/>
        <a:p>
          <a:endParaRPr lang="ru-RU"/>
        </a:p>
      </dgm:t>
    </dgm:pt>
    <dgm:pt modelId="{9D276E17-5474-499C-9B62-37FCD7947331}" type="sibTrans" cxnId="{7A7BD731-7B15-4322-8DFC-5FFBB7F90A0C}">
      <dgm:prSet/>
      <dgm:spPr/>
      <dgm:t>
        <a:bodyPr/>
        <a:lstStyle/>
        <a:p>
          <a:endParaRPr lang="ru-RU"/>
        </a:p>
      </dgm:t>
    </dgm:pt>
    <dgm:pt modelId="{88CCE41C-F852-4847-A2DA-D33A9D655DAF}" type="pres">
      <dgm:prSet presAssocID="{2B53A50B-FFF2-45D0-ACBC-217E3F0D27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4FA9C-AF3F-4AB3-8381-FCE99CAA5BEA}" type="pres">
      <dgm:prSet presAssocID="{E681CA69-A12B-4801-AD39-506ECA51EE6A}" presName="composite" presStyleCnt="0"/>
      <dgm:spPr/>
    </dgm:pt>
    <dgm:pt modelId="{90FCC8B7-E979-4882-9CDC-ECEC2272F6E2}" type="pres">
      <dgm:prSet presAssocID="{E681CA69-A12B-4801-AD39-506ECA51EE6A}" presName="imgShp" presStyleLbl="fgImgPlace1" presStyleIdx="0" presStyleCnt="4" custScaleX="67767" custScaleY="62042" custLinFactNeighborX="-68601" custLinFactNeighborY="778"/>
      <dgm:spPr/>
    </dgm:pt>
    <dgm:pt modelId="{2DB0C9D9-F8B8-4400-8881-3614C2AF4A38}" type="pres">
      <dgm:prSet presAssocID="{E681CA69-A12B-4801-AD39-506ECA51EE6A}" presName="txShp" presStyleLbl="node1" presStyleIdx="0" presStyleCnt="4" custScaleX="137647" custScaleY="99640" custLinFactNeighborX="2869" custLinFactNeighborY="-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D5B7E-A172-4A8D-86E1-F1BE723EBA26}" type="pres">
      <dgm:prSet presAssocID="{961C0A3B-A989-4E68-8811-A41915537C4A}" presName="spacing" presStyleCnt="0"/>
      <dgm:spPr/>
    </dgm:pt>
    <dgm:pt modelId="{C717F1C2-BF67-4C68-9A8D-1213F2A377C9}" type="pres">
      <dgm:prSet presAssocID="{D3A01C0C-8B5B-4F5E-82DC-0156D317BABE}" presName="composite" presStyleCnt="0"/>
      <dgm:spPr/>
    </dgm:pt>
    <dgm:pt modelId="{4870260E-AE2B-4209-AB63-42ED7A0ECB2C}" type="pres">
      <dgm:prSet presAssocID="{D3A01C0C-8B5B-4F5E-82DC-0156D317BABE}" presName="imgShp" presStyleLbl="fgImgPlace1" presStyleIdx="1" presStyleCnt="4" custScaleX="64119" custScaleY="62266" custLinFactNeighborX="-73591" custLinFactNeighborY="652"/>
      <dgm:spPr/>
    </dgm:pt>
    <dgm:pt modelId="{F00CBB66-D5B6-4E09-872A-CB1E6DEB589B}" type="pres">
      <dgm:prSet presAssocID="{D3A01C0C-8B5B-4F5E-82DC-0156D317BABE}" presName="txShp" presStyleLbl="node1" presStyleIdx="1" presStyleCnt="4" custScaleX="140044" custScaleY="126877" custLinFactNeighborX="1206" custLinFactNeighborY="-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A7EA3-1792-4CE0-A48E-8B8876BF3619}" type="pres">
      <dgm:prSet presAssocID="{4F3CE8B0-9C57-4D07-8AFE-6D7D94358B6B}" presName="spacing" presStyleCnt="0"/>
      <dgm:spPr/>
    </dgm:pt>
    <dgm:pt modelId="{03BE8734-9D66-4A94-9EB0-5F4A95D42652}" type="pres">
      <dgm:prSet presAssocID="{B4512EBA-5093-424E-AFB7-999C52308D16}" presName="composite" presStyleCnt="0"/>
      <dgm:spPr/>
    </dgm:pt>
    <dgm:pt modelId="{CDFA9FE6-B72D-4216-970B-C4A686D1857B}" type="pres">
      <dgm:prSet presAssocID="{B4512EBA-5093-424E-AFB7-999C52308D16}" presName="imgShp" presStyleLbl="fgImgPlace1" presStyleIdx="2" presStyleCnt="4" custScaleX="70987" custScaleY="67070" custLinFactNeighborX="-77025" custLinFactNeighborY="-2694"/>
      <dgm:spPr/>
    </dgm:pt>
    <dgm:pt modelId="{AF1E73D0-5F04-41AC-AB2D-604A5ECBFBA3}" type="pres">
      <dgm:prSet presAssocID="{B4512EBA-5093-424E-AFB7-999C52308D16}" presName="txShp" presStyleLbl="node1" presStyleIdx="2" presStyleCnt="4" custScaleX="137186" custScaleY="115128" custLinFactNeighborX="2639" custLinFactNeighborY="-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90922-A14E-48D0-A348-DFB57F339FDF}" type="pres">
      <dgm:prSet presAssocID="{1437A009-ECF0-4236-9F7A-939BEA3A5E5D}" presName="spacing" presStyleCnt="0"/>
      <dgm:spPr/>
    </dgm:pt>
    <dgm:pt modelId="{190A2BCE-FAFC-4C5D-8FEE-1510B81C6651}" type="pres">
      <dgm:prSet presAssocID="{C35EC84E-15A0-4487-BAB3-12001DCB4771}" presName="composite" presStyleCnt="0"/>
      <dgm:spPr/>
    </dgm:pt>
    <dgm:pt modelId="{58BD9AAD-217A-4D4D-AA93-8D8D0248A233}" type="pres">
      <dgm:prSet presAssocID="{C35EC84E-15A0-4487-BAB3-12001DCB4771}" presName="imgShp" presStyleLbl="fgImgPlace1" presStyleIdx="3" presStyleCnt="4" custScaleX="67912" custScaleY="60612" custLinFactNeighborX="-82959" custLinFactNeighborY="1027"/>
      <dgm:spPr/>
    </dgm:pt>
    <dgm:pt modelId="{C0E932FF-4CDF-4E05-827D-F46FCA0688C8}" type="pres">
      <dgm:prSet presAssocID="{C35EC84E-15A0-4487-BAB3-12001DCB4771}" presName="txShp" presStyleLbl="node1" presStyleIdx="3" presStyleCnt="4" custScaleX="13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BB3C1-B556-47CA-A2AB-11F4D4D4CE8D}" type="presOf" srcId="{E681CA69-A12B-4801-AD39-506ECA51EE6A}" destId="{2DB0C9D9-F8B8-4400-8881-3614C2AF4A38}" srcOrd="0" destOrd="0" presId="urn:microsoft.com/office/officeart/2005/8/layout/vList3#1"/>
    <dgm:cxn modelId="{226673A7-E38D-4C3C-9F4E-22038C0A1FF0}" type="presOf" srcId="{C35EC84E-15A0-4487-BAB3-12001DCB4771}" destId="{C0E932FF-4CDF-4E05-827D-F46FCA0688C8}" srcOrd="0" destOrd="0" presId="urn:microsoft.com/office/officeart/2005/8/layout/vList3#1"/>
    <dgm:cxn modelId="{F0DC4352-B1D9-44A1-97D4-0CF4F14464E2}" srcId="{2B53A50B-FFF2-45D0-ACBC-217E3F0D2773}" destId="{D3A01C0C-8B5B-4F5E-82DC-0156D317BABE}" srcOrd="1" destOrd="0" parTransId="{87469C7F-9233-4152-B3B7-08ED6F3650F8}" sibTransId="{4F3CE8B0-9C57-4D07-8AFE-6D7D94358B6B}"/>
    <dgm:cxn modelId="{E3461E0D-AA78-4F27-9FDB-5BC2E56B0304}" type="presOf" srcId="{B4512EBA-5093-424E-AFB7-999C52308D16}" destId="{AF1E73D0-5F04-41AC-AB2D-604A5ECBFBA3}" srcOrd="0" destOrd="0" presId="urn:microsoft.com/office/officeart/2005/8/layout/vList3#1"/>
    <dgm:cxn modelId="{E75E7AC4-B0F8-40BB-888B-CA4C31B97E66}" type="presOf" srcId="{D3A01C0C-8B5B-4F5E-82DC-0156D317BABE}" destId="{F00CBB66-D5B6-4E09-872A-CB1E6DEB589B}" srcOrd="0" destOrd="0" presId="urn:microsoft.com/office/officeart/2005/8/layout/vList3#1"/>
    <dgm:cxn modelId="{7A7BD731-7B15-4322-8DFC-5FFBB7F90A0C}" srcId="{2B53A50B-FFF2-45D0-ACBC-217E3F0D2773}" destId="{C35EC84E-15A0-4487-BAB3-12001DCB4771}" srcOrd="3" destOrd="0" parTransId="{52F49137-5F23-4DD4-95A6-AB30B76C688B}" sibTransId="{9D276E17-5474-499C-9B62-37FCD7947331}"/>
    <dgm:cxn modelId="{1D7514E9-DAC3-4B0D-8938-D39EFED174A3}" type="presOf" srcId="{2B53A50B-FFF2-45D0-ACBC-217E3F0D2773}" destId="{88CCE41C-F852-4847-A2DA-D33A9D655DAF}" srcOrd="0" destOrd="0" presId="urn:microsoft.com/office/officeart/2005/8/layout/vList3#1"/>
    <dgm:cxn modelId="{C1C38A13-ACF2-4AB7-BCD2-3C406F47E758}" srcId="{2B53A50B-FFF2-45D0-ACBC-217E3F0D2773}" destId="{B4512EBA-5093-424E-AFB7-999C52308D16}" srcOrd="2" destOrd="0" parTransId="{04D659EC-61B1-4244-BD4C-45BDA4AF766B}" sibTransId="{1437A009-ECF0-4236-9F7A-939BEA3A5E5D}"/>
    <dgm:cxn modelId="{496E219B-B940-41E9-83DB-0D62A1D3AAF9}" srcId="{2B53A50B-FFF2-45D0-ACBC-217E3F0D2773}" destId="{E681CA69-A12B-4801-AD39-506ECA51EE6A}" srcOrd="0" destOrd="0" parTransId="{EA511DB5-BD8B-4419-AC05-1E8B5A7F7D90}" sibTransId="{961C0A3B-A989-4E68-8811-A41915537C4A}"/>
    <dgm:cxn modelId="{D4A32FAD-C457-494C-8744-4FB79311A657}" type="presParOf" srcId="{88CCE41C-F852-4847-A2DA-D33A9D655DAF}" destId="{4A24FA9C-AF3F-4AB3-8381-FCE99CAA5BEA}" srcOrd="0" destOrd="0" presId="urn:microsoft.com/office/officeart/2005/8/layout/vList3#1"/>
    <dgm:cxn modelId="{DCBB5702-7EDA-451A-A65D-A0B0D95EE185}" type="presParOf" srcId="{4A24FA9C-AF3F-4AB3-8381-FCE99CAA5BEA}" destId="{90FCC8B7-E979-4882-9CDC-ECEC2272F6E2}" srcOrd="0" destOrd="0" presId="urn:microsoft.com/office/officeart/2005/8/layout/vList3#1"/>
    <dgm:cxn modelId="{3971CBEC-E142-44C5-B5EC-53D221CF20A7}" type="presParOf" srcId="{4A24FA9C-AF3F-4AB3-8381-FCE99CAA5BEA}" destId="{2DB0C9D9-F8B8-4400-8881-3614C2AF4A38}" srcOrd="1" destOrd="0" presId="urn:microsoft.com/office/officeart/2005/8/layout/vList3#1"/>
    <dgm:cxn modelId="{F4283D65-3197-4094-97FC-E4C869672561}" type="presParOf" srcId="{88CCE41C-F852-4847-A2DA-D33A9D655DAF}" destId="{98AD5B7E-A172-4A8D-86E1-F1BE723EBA26}" srcOrd="1" destOrd="0" presId="urn:microsoft.com/office/officeart/2005/8/layout/vList3#1"/>
    <dgm:cxn modelId="{3584C363-411A-4B20-9A29-89470A3B766D}" type="presParOf" srcId="{88CCE41C-F852-4847-A2DA-D33A9D655DAF}" destId="{C717F1C2-BF67-4C68-9A8D-1213F2A377C9}" srcOrd="2" destOrd="0" presId="urn:microsoft.com/office/officeart/2005/8/layout/vList3#1"/>
    <dgm:cxn modelId="{91E3C602-96E8-43FD-B707-0B563109FF9B}" type="presParOf" srcId="{C717F1C2-BF67-4C68-9A8D-1213F2A377C9}" destId="{4870260E-AE2B-4209-AB63-42ED7A0ECB2C}" srcOrd="0" destOrd="0" presId="urn:microsoft.com/office/officeart/2005/8/layout/vList3#1"/>
    <dgm:cxn modelId="{097970A1-56A1-45F8-80C8-E5DF75C057F3}" type="presParOf" srcId="{C717F1C2-BF67-4C68-9A8D-1213F2A377C9}" destId="{F00CBB66-D5B6-4E09-872A-CB1E6DEB589B}" srcOrd="1" destOrd="0" presId="urn:microsoft.com/office/officeart/2005/8/layout/vList3#1"/>
    <dgm:cxn modelId="{20DAA2AC-AAC7-4798-8775-DD41A9FC138F}" type="presParOf" srcId="{88CCE41C-F852-4847-A2DA-D33A9D655DAF}" destId="{7C6A7EA3-1792-4CE0-A48E-8B8876BF3619}" srcOrd="3" destOrd="0" presId="urn:microsoft.com/office/officeart/2005/8/layout/vList3#1"/>
    <dgm:cxn modelId="{53D61DBE-4567-4D34-AB43-08525EE97F89}" type="presParOf" srcId="{88CCE41C-F852-4847-A2DA-D33A9D655DAF}" destId="{03BE8734-9D66-4A94-9EB0-5F4A95D42652}" srcOrd="4" destOrd="0" presId="urn:microsoft.com/office/officeart/2005/8/layout/vList3#1"/>
    <dgm:cxn modelId="{E31CB391-99F5-4811-B0E6-F5A7217BB6C7}" type="presParOf" srcId="{03BE8734-9D66-4A94-9EB0-5F4A95D42652}" destId="{CDFA9FE6-B72D-4216-970B-C4A686D1857B}" srcOrd="0" destOrd="0" presId="urn:microsoft.com/office/officeart/2005/8/layout/vList3#1"/>
    <dgm:cxn modelId="{6A039A77-155D-4B35-B8E9-D9C9985C2CA7}" type="presParOf" srcId="{03BE8734-9D66-4A94-9EB0-5F4A95D42652}" destId="{AF1E73D0-5F04-41AC-AB2D-604A5ECBFBA3}" srcOrd="1" destOrd="0" presId="urn:microsoft.com/office/officeart/2005/8/layout/vList3#1"/>
    <dgm:cxn modelId="{45B66EF8-87AF-4717-8E34-C19D53D68A52}" type="presParOf" srcId="{88CCE41C-F852-4847-A2DA-D33A9D655DAF}" destId="{1D190922-A14E-48D0-A348-DFB57F339FDF}" srcOrd="5" destOrd="0" presId="urn:microsoft.com/office/officeart/2005/8/layout/vList3#1"/>
    <dgm:cxn modelId="{F7B8528D-9E60-45D5-9227-409463D2F117}" type="presParOf" srcId="{88CCE41C-F852-4847-A2DA-D33A9D655DAF}" destId="{190A2BCE-FAFC-4C5D-8FEE-1510B81C6651}" srcOrd="6" destOrd="0" presId="urn:microsoft.com/office/officeart/2005/8/layout/vList3#1"/>
    <dgm:cxn modelId="{970E3240-60F2-4E6A-BFB4-2450AB4E6DC7}" type="presParOf" srcId="{190A2BCE-FAFC-4C5D-8FEE-1510B81C6651}" destId="{58BD9AAD-217A-4D4D-AA93-8D8D0248A233}" srcOrd="0" destOrd="0" presId="urn:microsoft.com/office/officeart/2005/8/layout/vList3#1"/>
    <dgm:cxn modelId="{F45E85EA-29D5-4B2E-BBCD-2AAF49F16BA3}" type="presParOf" srcId="{190A2BCE-FAFC-4C5D-8FEE-1510B81C6651}" destId="{C0E932FF-4CDF-4E05-827D-F46FCA0688C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C4AAD-58EC-4FF4-A91E-105D71C960D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1027E-F047-4FA9-AD24-0BCB1F8498F8}">
      <dgm:prSet custT="1"/>
      <dgm:spPr/>
      <dgm:t>
        <a:bodyPr/>
        <a:lstStyle/>
        <a:p>
          <a:pPr rtl="0"/>
          <a:r>
            <a:rPr lang="ru-RU" sz="1400" b="1" dirty="0" smtClean="0"/>
            <a:t>запросами родителей детей с ОВЗ по дополнительному образованию и наличием специально разработанных программ для работы с детьми;  </a:t>
          </a:r>
          <a:endParaRPr lang="ru-RU" sz="1400" b="1" dirty="0"/>
        </a:p>
      </dgm:t>
    </dgm:pt>
    <dgm:pt modelId="{A643A765-88D6-404C-A4BF-6DA8BADFAB84}" type="parTrans" cxnId="{0A31A997-244A-4A6C-9861-282589341706}">
      <dgm:prSet/>
      <dgm:spPr/>
      <dgm:t>
        <a:bodyPr/>
        <a:lstStyle/>
        <a:p>
          <a:endParaRPr lang="ru-RU"/>
        </a:p>
      </dgm:t>
    </dgm:pt>
    <dgm:pt modelId="{07E80661-BB12-4B3A-9D65-B6101668DE28}" type="sibTrans" cxnId="{0A31A997-244A-4A6C-9861-282589341706}">
      <dgm:prSet/>
      <dgm:spPr/>
      <dgm:t>
        <a:bodyPr/>
        <a:lstStyle/>
        <a:p>
          <a:endParaRPr lang="ru-RU"/>
        </a:p>
      </dgm:t>
    </dgm:pt>
    <dgm:pt modelId="{CC89B171-FB35-4CB1-B5B6-FEC9995FB7DB}">
      <dgm:prSet custT="1"/>
      <dgm:spPr/>
      <dgm:t>
        <a:bodyPr/>
        <a:lstStyle/>
        <a:p>
          <a:pPr rtl="0"/>
          <a:r>
            <a:rPr lang="ru-RU" sz="1400" b="1" dirty="0" smtClean="0"/>
            <a:t>необходимостью использования культурных практик в ДОО и недостаточной осведомленностью педагогов о специфике их использования  с позиции инклюзии;</a:t>
          </a:r>
          <a:endParaRPr lang="ru-RU" sz="1400" b="1" dirty="0"/>
        </a:p>
      </dgm:t>
    </dgm:pt>
    <dgm:pt modelId="{DA6C67BD-3DA2-4349-91C1-410B7D3FFC77}" type="parTrans" cxnId="{1DFFB705-3AC8-4104-B3C5-D0BCFB1947E5}">
      <dgm:prSet/>
      <dgm:spPr/>
      <dgm:t>
        <a:bodyPr/>
        <a:lstStyle/>
        <a:p>
          <a:endParaRPr lang="ru-RU"/>
        </a:p>
      </dgm:t>
    </dgm:pt>
    <dgm:pt modelId="{97684C59-3099-4F95-97EF-208DE931E3D5}" type="sibTrans" cxnId="{1DFFB705-3AC8-4104-B3C5-D0BCFB1947E5}">
      <dgm:prSet/>
      <dgm:spPr/>
      <dgm:t>
        <a:bodyPr/>
        <a:lstStyle/>
        <a:p>
          <a:endParaRPr lang="ru-RU"/>
        </a:p>
      </dgm:t>
    </dgm:pt>
    <dgm:pt modelId="{BD5AA162-8493-4CE4-B742-AB73F74A12FF}">
      <dgm:prSet custT="1"/>
      <dgm:spPr/>
      <dgm:t>
        <a:bodyPr/>
        <a:lstStyle/>
        <a:p>
          <a:pPr rtl="0"/>
          <a:r>
            <a:rPr lang="ru-RU" sz="1400" b="1" dirty="0" smtClean="0"/>
            <a:t>проектированием и обновлением содержания культурных практик в группах комбинированной направленности и недостатком организационных, методических и дидактических разработок;</a:t>
          </a:r>
          <a:endParaRPr lang="ru-RU" sz="1400" b="1" dirty="0"/>
        </a:p>
      </dgm:t>
    </dgm:pt>
    <dgm:pt modelId="{F2AE584C-5725-4A48-B236-6723DA3EF3DE}" type="parTrans" cxnId="{39825E2D-B3B5-44EF-A9D3-C60B77DEB245}">
      <dgm:prSet/>
      <dgm:spPr/>
      <dgm:t>
        <a:bodyPr/>
        <a:lstStyle/>
        <a:p>
          <a:endParaRPr lang="ru-RU"/>
        </a:p>
      </dgm:t>
    </dgm:pt>
    <dgm:pt modelId="{C0A166AE-622E-4414-ABFF-C5E54762F50F}" type="sibTrans" cxnId="{39825E2D-B3B5-44EF-A9D3-C60B77DEB245}">
      <dgm:prSet/>
      <dgm:spPr/>
      <dgm:t>
        <a:bodyPr/>
        <a:lstStyle/>
        <a:p>
          <a:endParaRPr lang="ru-RU"/>
        </a:p>
      </dgm:t>
    </dgm:pt>
    <dgm:pt modelId="{C775E104-55C7-491C-9EB8-91E2D9EFDA7A}">
      <dgm:prSet custT="1"/>
      <dgm:spPr/>
      <dgm:t>
        <a:bodyPr/>
        <a:lstStyle/>
        <a:p>
          <a:pPr rtl="0"/>
          <a:r>
            <a:rPr lang="ru-RU" sz="1400" b="1" dirty="0" smtClean="0"/>
            <a:t>необходимостью создания в ДОО эффективного психолого-медико-педагогического и социального сопровождения детей, имеющих проблемы в развитии и отсутствием специально подготовленных специалистов.</a:t>
          </a:r>
          <a:endParaRPr lang="ru-RU" sz="1400" b="1" dirty="0"/>
        </a:p>
      </dgm:t>
    </dgm:pt>
    <dgm:pt modelId="{F4ED09A0-DEAD-4BA5-BAF5-77AA4F75939B}" type="parTrans" cxnId="{7BD78357-7258-47BC-B663-E3D466655821}">
      <dgm:prSet/>
      <dgm:spPr/>
      <dgm:t>
        <a:bodyPr/>
        <a:lstStyle/>
        <a:p>
          <a:endParaRPr lang="ru-RU"/>
        </a:p>
      </dgm:t>
    </dgm:pt>
    <dgm:pt modelId="{06D9A6AA-978A-4BC4-AECE-B47BF038352D}" type="sibTrans" cxnId="{7BD78357-7258-47BC-B663-E3D466655821}">
      <dgm:prSet/>
      <dgm:spPr/>
      <dgm:t>
        <a:bodyPr/>
        <a:lstStyle/>
        <a:p>
          <a:endParaRPr lang="ru-RU"/>
        </a:p>
      </dgm:t>
    </dgm:pt>
    <dgm:pt modelId="{D5DFFA73-EFC8-4C33-A115-78680062D967}" type="pres">
      <dgm:prSet presAssocID="{9B0C4AAD-58EC-4FF4-A91E-105D71C960D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4607717-BF4E-41E7-B9CB-A7CA0B539198}" type="pres">
      <dgm:prSet presAssocID="{8871027E-F047-4FA9-AD24-0BCB1F8498F8}" presName="composite" presStyleCnt="0">
        <dgm:presLayoutVars>
          <dgm:chMax/>
          <dgm:chPref/>
        </dgm:presLayoutVars>
      </dgm:prSet>
      <dgm:spPr/>
    </dgm:pt>
    <dgm:pt modelId="{F854DE9F-FFB1-4B6A-9000-7D95E2C7D12F}" type="pres">
      <dgm:prSet presAssocID="{8871027E-F047-4FA9-AD24-0BCB1F8498F8}" presName="Image" presStyleLbl="bgImgPlace1" presStyleIdx="0" presStyleCnt="4" custScaleX="204455" custScaleY="188962" custLinFactNeighborX="-26749" custLinFactNeighborY="-28515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DAA50E-B6A7-4B6A-B984-A4B21EEEB470}" type="pres">
      <dgm:prSet presAssocID="{8871027E-F047-4FA9-AD24-0BCB1F8498F8}" presName="ParentText" presStyleLbl="revTx" presStyleIdx="0" presStyleCnt="4" custScaleX="168239" custLinFactNeighborX="-4677" custLinFactNeighborY="3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EA8DC-03D8-4F55-819F-9B15E6816AA4}" type="pres">
      <dgm:prSet presAssocID="{8871027E-F047-4FA9-AD24-0BCB1F8498F8}" presName="tlFrame" presStyleLbl="node1" presStyleIdx="0" presStyleCnt="16" custLinFactX="-62644" custLinFactNeighborX="-100000" custLinFactNeighborY="26027"/>
      <dgm:spPr/>
    </dgm:pt>
    <dgm:pt modelId="{8936AD50-C011-46C7-9A8F-53EA426BA817}" type="pres">
      <dgm:prSet presAssocID="{8871027E-F047-4FA9-AD24-0BCB1F8498F8}" presName="trFrame" presStyleLbl="node1" presStyleIdx="1" presStyleCnt="16" custLinFactX="2808" custLinFactNeighborX="100000" custLinFactNeighborY="25865"/>
      <dgm:spPr/>
    </dgm:pt>
    <dgm:pt modelId="{E2F18EA2-68B4-492F-BF8D-79071EB65B4E}" type="pres">
      <dgm:prSet presAssocID="{8871027E-F047-4FA9-AD24-0BCB1F8498F8}" presName="blFrame" presStyleLbl="node1" presStyleIdx="2" presStyleCnt="16" custLinFactX="-62644" custLinFactNeighborX="-100000" custLinFactNeighborY="3507"/>
      <dgm:spPr/>
    </dgm:pt>
    <dgm:pt modelId="{5656D36D-C200-45B1-9CFB-D777FD3EA36F}" type="pres">
      <dgm:prSet presAssocID="{8871027E-F047-4FA9-AD24-0BCB1F8498F8}" presName="brFrame" presStyleLbl="node1" presStyleIdx="3" presStyleCnt="16" custLinFactNeighborX="85679" custLinFactNeighborY="778"/>
      <dgm:spPr/>
    </dgm:pt>
    <dgm:pt modelId="{A231A65C-A790-49AE-BA66-128053CDA433}" type="pres">
      <dgm:prSet presAssocID="{07E80661-BB12-4B3A-9D65-B6101668DE28}" presName="sibTrans" presStyleCnt="0"/>
      <dgm:spPr/>
    </dgm:pt>
    <dgm:pt modelId="{C35784A5-1D0E-4FA0-9062-B9CB3E9F7E6C}" type="pres">
      <dgm:prSet presAssocID="{CC89B171-FB35-4CB1-B5B6-FEC9995FB7DB}" presName="composite" presStyleCnt="0">
        <dgm:presLayoutVars>
          <dgm:chMax/>
          <dgm:chPref/>
        </dgm:presLayoutVars>
      </dgm:prSet>
      <dgm:spPr/>
    </dgm:pt>
    <dgm:pt modelId="{D0C1F8D9-1709-47A9-980B-6D8B7003FD11}" type="pres">
      <dgm:prSet presAssocID="{CC89B171-FB35-4CB1-B5B6-FEC9995FB7DB}" presName="Image" presStyleLbl="bgImgPlace1" presStyleIdx="1" presStyleCnt="4" custScaleX="203436" custScaleY="187153" custLinFactNeighborX="-27936" custLinFactNeighborY="-28967"/>
      <dgm:spPr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13EE8F-D8D1-4AD1-96EA-F1F9B89D2F9A}" type="pres">
      <dgm:prSet presAssocID="{CC89B171-FB35-4CB1-B5B6-FEC9995FB7DB}" presName="ParentText" presStyleLbl="revTx" presStyleIdx="1" presStyleCnt="4" custScaleX="181218" custLinFactNeighborX="-15296" custLinFactNeighborY="10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F59B6-4A89-4132-A7C5-43BBFFDA5995}" type="pres">
      <dgm:prSet presAssocID="{CC89B171-FB35-4CB1-B5B6-FEC9995FB7DB}" presName="tlFrame" presStyleLbl="node1" presStyleIdx="4" presStyleCnt="16" custLinFactX="-100000" custLinFactNeighborX="-114962" custLinFactNeighborY="26913"/>
      <dgm:spPr/>
    </dgm:pt>
    <dgm:pt modelId="{1EB960BC-C816-46FD-B5B8-6224F52F9799}" type="pres">
      <dgm:prSet presAssocID="{CC89B171-FB35-4CB1-B5B6-FEC9995FB7DB}" presName="trFrame" presStyleLbl="node1" presStyleIdx="5" presStyleCnt="16" custLinFactNeighborX="55876" custLinFactNeighborY="9628"/>
      <dgm:spPr/>
    </dgm:pt>
    <dgm:pt modelId="{7E8568D2-5BE8-49AE-9C10-C68A473F93B6}" type="pres">
      <dgm:prSet presAssocID="{CC89B171-FB35-4CB1-B5B6-FEC9995FB7DB}" presName="blFrame" presStyleLbl="node1" presStyleIdx="6" presStyleCnt="16" custLinFactX="-100000" custLinFactNeighborX="-114962" custLinFactNeighborY="4394"/>
      <dgm:spPr/>
    </dgm:pt>
    <dgm:pt modelId="{446E1BEC-D590-4771-9B60-B62253FF39FF}" type="pres">
      <dgm:prSet presAssocID="{CC89B171-FB35-4CB1-B5B6-FEC9995FB7DB}" presName="brFrame" presStyleLbl="node1" presStyleIdx="7" presStyleCnt="16" custLinFactNeighborX="38748" custLinFactNeighborY="1665"/>
      <dgm:spPr/>
    </dgm:pt>
    <dgm:pt modelId="{D53C0BBB-60D4-428C-BEEC-CC10D1B53669}" type="pres">
      <dgm:prSet presAssocID="{97684C59-3099-4F95-97EF-208DE931E3D5}" presName="sibTrans" presStyleCnt="0"/>
      <dgm:spPr/>
    </dgm:pt>
    <dgm:pt modelId="{EFB8E676-3BC5-4653-B557-CDF527B726A1}" type="pres">
      <dgm:prSet presAssocID="{BD5AA162-8493-4CE4-B742-AB73F74A12FF}" presName="composite" presStyleCnt="0">
        <dgm:presLayoutVars>
          <dgm:chMax/>
          <dgm:chPref/>
        </dgm:presLayoutVars>
      </dgm:prSet>
      <dgm:spPr/>
    </dgm:pt>
    <dgm:pt modelId="{AA836EB2-A010-4BFE-80B1-E5E104AA77F8}" type="pres">
      <dgm:prSet presAssocID="{BD5AA162-8493-4CE4-B742-AB73F74A12FF}" presName="Image" presStyleLbl="bgImgPlace1" presStyleIdx="2" presStyleCnt="4" custScaleX="197965" custScaleY="180354" custLinFactNeighborX="6177" custLinFactNeighborY="-36106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135074-7C45-4892-8471-8BF71E47B86B}" type="pres">
      <dgm:prSet presAssocID="{BD5AA162-8493-4CE4-B742-AB73F74A12FF}" presName="ParentText" presStyleLbl="revTx" presStyleIdx="2" presStyleCnt="4" custScaleX="178854" custLinFactNeighborX="-4618" custLinFactNeighborY="1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E03E-850A-448E-9B77-0A40911D1DCC}" type="pres">
      <dgm:prSet presAssocID="{BD5AA162-8493-4CE4-B742-AB73F74A12FF}" presName="tlFrame" presStyleLbl="node1" presStyleIdx="8" presStyleCnt="16" custLinFactX="-65577" custLinFactNeighborX="-100000" custLinFactNeighborY="50019"/>
      <dgm:spPr/>
    </dgm:pt>
    <dgm:pt modelId="{3CDE45D6-3448-4286-8D83-13890031CA59}" type="pres">
      <dgm:prSet presAssocID="{BD5AA162-8493-4CE4-B742-AB73F74A12FF}" presName="trFrame" presStyleLbl="node1" presStyleIdx="9" presStyleCnt="16" custLinFactX="22739" custLinFactNeighborX="100000" custLinFactNeighborY="50019"/>
      <dgm:spPr/>
    </dgm:pt>
    <dgm:pt modelId="{A9DAE65B-674D-4522-9814-1FF1A2164CD7}" type="pres">
      <dgm:prSet presAssocID="{BD5AA162-8493-4CE4-B742-AB73F74A12FF}" presName="blFrame" presStyleLbl="node1" presStyleIdx="10" presStyleCnt="16" custLinFactX="-65577" custLinFactNeighborX="-100000" custLinFactNeighborY="46413"/>
      <dgm:spPr/>
    </dgm:pt>
    <dgm:pt modelId="{BD3367C1-A7B4-47A0-BADE-60030802765B}" type="pres">
      <dgm:prSet presAssocID="{BD5AA162-8493-4CE4-B742-AB73F74A12FF}" presName="brFrame" presStyleLbl="node1" presStyleIdx="11" presStyleCnt="16" custLinFactX="22739" custLinFactNeighborX="100000" custLinFactNeighborY="46413"/>
      <dgm:spPr/>
    </dgm:pt>
    <dgm:pt modelId="{F8E19F63-9BDC-49A6-9BF1-4AE5CA9CA77C}" type="pres">
      <dgm:prSet presAssocID="{C0A166AE-622E-4414-ABFF-C5E54762F50F}" presName="sibTrans" presStyleCnt="0"/>
      <dgm:spPr/>
    </dgm:pt>
    <dgm:pt modelId="{AAD3E626-7EF0-477B-B36C-9564A51882E9}" type="pres">
      <dgm:prSet presAssocID="{C775E104-55C7-491C-9EB8-91E2D9EFDA7A}" presName="composite" presStyleCnt="0">
        <dgm:presLayoutVars>
          <dgm:chMax/>
          <dgm:chPref/>
        </dgm:presLayoutVars>
      </dgm:prSet>
      <dgm:spPr/>
    </dgm:pt>
    <dgm:pt modelId="{47C4573F-8F80-489F-89BC-05B2211C914E}" type="pres">
      <dgm:prSet presAssocID="{C775E104-55C7-491C-9EB8-91E2D9EFDA7A}" presName="Image" presStyleLbl="bgImgPlace1" presStyleIdx="3" presStyleCnt="4" custScaleX="193599" custScaleY="171850" custLinFactNeighborX="-29845" custLinFactNeighborY="-32176"/>
      <dgm:spPr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F8C5C7-32E6-45E9-B09C-CC49F9746E4F}" type="pres">
      <dgm:prSet presAssocID="{C775E104-55C7-491C-9EB8-91E2D9EFDA7A}" presName="ParentText" presStyleLbl="revTx" presStyleIdx="3" presStyleCnt="4" custScaleX="187183" custLinFactNeighborX="-12471" custLinFactNeighborY="25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7BD90-A3F1-472D-B2CD-054056ED3DDD}" type="pres">
      <dgm:prSet presAssocID="{C775E104-55C7-491C-9EB8-91E2D9EFDA7A}" presName="tlFrame" presStyleLbl="node1" presStyleIdx="12" presStyleCnt="16" custLinFactX="-100000" custLinFactNeighborX="-144458" custLinFactNeighborY="54183"/>
      <dgm:spPr/>
    </dgm:pt>
    <dgm:pt modelId="{3A8D5FC1-DE58-45E0-9D4F-43185ECE9F10}" type="pres">
      <dgm:prSet presAssocID="{C775E104-55C7-491C-9EB8-91E2D9EFDA7A}" presName="trFrame" presStyleLbl="node1" presStyleIdx="13" presStyleCnt="16" custLinFactNeighborX="81696" custLinFactNeighborY="35269"/>
      <dgm:spPr/>
    </dgm:pt>
    <dgm:pt modelId="{7F408A5E-4BD6-41D8-8504-1E432131D5DB}" type="pres">
      <dgm:prSet presAssocID="{C775E104-55C7-491C-9EB8-91E2D9EFDA7A}" presName="blFrame" presStyleLbl="node1" presStyleIdx="14" presStyleCnt="16" custLinFactX="-100000" custLinFactNeighborX="-144458" custLinFactNeighborY="50577"/>
      <dgm:spPr/>
    </dgm:pt>
    <dgm:pt modelId="{F82E7EF8-E85C-4072-927A-3A752C7A38F8}" type="pres">
      <dgm:prSet presAssocID="{C775E104-55C7-491C-9EB8-91E2D9EFDA7A}" presName="brFrame" presStyleLbl="node1" presStyleIdx="15" presStyleCnt="16" custLinFactNeighborX="81696" custLinFactNeighborY="69491"/>
      <dgm:spPr/>
    </dgm:pt>
  </dgm:ptLst>
  <dgm:cxnLst>
    <dgm:cxn modelId="{1DFFB705-3AC8-4104-B3C5-D0BCFB1947E5}" srcId="{9B0C4AAD-58EC-4FF4-A91E-105D71C960D3}" destId="{CC89B171-FB35-4CB1-B5B6-FEC9995FB7DB}" srcOrd="1" destOrd="0" parTransId="{DA6C67BD-3DA2-4349-91C1-410B7D3FFC77}" sibTransId="{97684C59-3099-4F95-97EF-208DE931E3D5}"/>
    <dgm:cxn modelId="{753B4613-022A-48A4-8293-DA826FE85B56}" type="presOf" srcId="{BD5AA162-8493-4CE4-B742-AB73F74A12FF}" destId="{64135074-7C45-4892-8471-8BF71E47B86B}" srcOrd="0" destOrd="0" presId="urn:microsoft.com/office/officeart/2009/3/layout/FramedTextPicture"/>
    <dgm:cxn modelId="{0A31A997-244A-4A6C-9861-282589341706}" srcId="{9B0C4AAD-58EC-4FF4-A91E-105D71C960D3}" destId="{8871027E-F047-4FA9-AD24-0BCB1F8498F8}" srcOrd="0" destOrd="0" parTransId="{A643A765-88D6-404C-A4BF-6DA8BADFAB84}" sibTransId="{07E80661-BB12-4B3A-9D65-B6101668DE28}"/>
    <dgm:cxn modelId="{39825E2D-B3B5-44EF-A9D3-C60B77DEB245}" srcId="{9B0C4AAD-58EC-4FF4-A91E-105D71C960D3}" destId="{BD5AA162-8493-4CE4-B742-AB73F74A12FF}" srcOrd="2" destOrd="0" parTransId="{F2AE584C-5725-4A48-B236-6723DA3EF3DE}" sibTransId="{C0A166AE-622E-4414-ABFF-C5E54762F50F}"/>
    <dgm:cxn modelId="{7BD78357-7258-47BC-B663-E3D466655821}" srcId="{9B0C4AAD-58EC-4FF4-A91E-105D71C960D3}" destId="{C775E104-55C7-491C-9EB8-91E2D9EFDA7A}" srcOrd="3" destOrd="0" parTransId="{F4ED09A0-DEAD-4BA5-BAF5-77AA4F75939B}" sibTransId="{06D9A6AA-978A-4BC4-AECE-B47BF038352D}"/>
    <dgm:cxn modelId="{30DF96B0-EA62-4C87-9370-B62D142A0E0F}" type="presOf" srcId="{9B0C4AAD-58EC-4FF4-A91E-105D71C960D3}" destId="{D5DFFA73-EFC8-4C33-A115-78680062D967}" srcOrd="0" destOrd="0" presId="urn:microsoft.com/office/officeart/2009/3/layout/FramedTextPicture"/>
    <dgm:cxn modelId="{EA04A0E0-00A5-4226-A169-5D65F199295F}" type="presOf" srcId="{CC89B171-FB35-4CB1-B5B6-FEC9995FB7DB}" destId="{BD13EE8F-D8D1-4AD1-96EA-F1F9B89D2F9A}" srcOrd="0" destOrd="0" presId="urn:microsoft.com/office/officeart/2009/3/layout/FramedTextPicture"/>
    <dgm:cxn modelId="{7C1AD30F-E467-4826-8FB6-7602684D0C43}" type="presOf" srcId="{8871027E-F047-4FA9-AD24-0BCB1F8498F8}" destId="{74DAA50E-B6A7-4B6A-B984-A4B21EEEB470}" srcOrd="0" destOrd="0" presId="urn:microsoft.com/office/officeart/2009/3/layout/FramedTextPicture"/>
    <dgm:cxn modelId="{08DAEEF6-7A4A-4E7B-95A0-D8D5342EACAD}" type="presOf" srcId="{C775E104-55C7-491C-9EB8-91E2D9EFDA7A}" destId="{EAF8C5C7-32E6-45E9-B09C-CC49F9746E4F}" srcOrd="0" destOrd="0" presId="urn:microsoft.com/office/officeart/2009/3/layout/FramedTextPicture"/>
    <dgm:cxn modelId="{842ACDFB-9E4F-43A6-9894-4577C09E03AD}" type="presParOf" srcId="{D5DFFA73-EFC8-4C33-A115-78680062D967}" destId="{84607717-BF4E-41E7-B9CB-A7CA0B539198}" srcOrd="0" destOrd="0" presId="urn:microsoft.com/office/officeart/2009/3/layout/FramedTextPicture"/>
    <dgm:cxn modelId="{DB2E0B7F-5F13-4303-8F46-7BA2842110D1}" type="presParOf" srcId="{84607717-BF4E-41E7-B9CB-A7CA0B539198}" destId="{F854DE9F-FFB1-4B6A-9000-7D95E2C7D12F}" srcOrd="0" destOrd="0" presId="urn:microsoft.com/office/officeart/2009/3/layout/FramedTextPicture"/>
    <dgm:cxn modelId="{9F15AA35-237F-40B3-9311-0E1556E5EE5C}" type="presParOf" srcId="{84607717-BF4E-41E7-B9CB-A7CA0B539198}" destId="{74DAA50E-B6A7-4B6A-B984-A4B21EEEB470}" srcOrd="1" destOrd="0" presId="urn:microsoft.com/office/officeart/2009/3/layout/FramedTextPicture"/>
    <dgm:cxn modelId="{4598E364-E880-405E-B2BC-B7BFDA45848E}" type="presParOf" srcId="{84607717-BF4E-41E7-B9CB-A7CA0B539198}" destId="{989EA8DC-03D8-4F55-819F-9B15E6816AA4}" srcOrd="2" destOrd="0" presId="urn:microsoft.com/office/officeart/2009/3/layout/FramedTextPicture"/>
    <dgm:cxn modelId="{DEFB15BB-BD28-4ADE-AC70-B4166BD6E30D}" type="presParOf" srcId="{84607717-BF4E-41E7-B9CB-A7CA0B539198}" destId="{8936AD50-C011-46C7-9A8F-53EA426BA817}" srcOrd="3" destOrd="0" presId="urn:microsoft.com/office/officeart/2009/3/layout/FramedTextPicture"/>
    <dgm:cxn modelId="{AB803D02-1758-487C-944B-7AAFC4C29754}" type="presParOf" srcId="{84607717-BF4E-41E7-B9CB-A7CA0B539198}" destId="{E2F18EA2-68B4-492F-BF8D-79071EB65B4E}" srcOrd="4" destOrd="0" presId="urn:microsoft.com/office/officeart/2009/3/layout/FramedTextPicture"/>
    <dgm:cxn modelId="{A08D73A0-6C45-4FF0-B90D-2B7FA71DA94C}" type="presParOf" srcId="{84607717-BF4E-41E7-B9CB-A7CA0B539198}" destId="{5656D36D-C200-45B1-9CFB-D777FD3EA36F}" srcOrd="5" destOrd="0" presId="urn:microsoft.com/office/officeart/2009/3/layout/FramedTextPicture"/>
    <dgm:cxn modelId="{DAC098BE-FBA2-4B7E-8DB0-0F3FA62BA3DC}" type="presParOf" srcId="{D5DFFA73-EFC8-4C33-A115-78680062D967}" destId="{A231A65C-A790-49AE-BA66-128053CDA433}" srcOrd="1" destOrd="0" presId="urn:microsoft.com/office/officeart/2009/3/layout/FramedTextPicture"/>
    <dgm:cxn modelId="{40671301-9C85-4F44-9BA6-A53342772929}" type="presParOf" srcId="{D5DFFA73-EFC8-4C33-A115-78680062D967}" destId="{C35784A5-1D0E-4FA0-9062-B9CB3E9F7E6C}" srcOrd="2" destOrd="0" presId="urn:microsoft.com/office/officeart/2009/3/layout/FramedTextPicture"/>
    <dgm:cxn modelId="{69E014E6-2A51-4291-9BF7-8991181A18ED}" type="presParOf" srcId="{C35784A5-1D0E-4FA0-9062-B9CB3E9F7E6C}" destId="{D0C1F8D9-1709-47A9-980B-6D8B7003FD11}" srcOrd="0" destOrd="0" presId="urn:microsoft.com/office/officeart/2009/3/layout/FramedTextPicture"/>
    <dgm:cxn modelId="{9CCD01E0-9A92-48FA-8D98-81D22A1CB8E1}" type="presParOf" srcId="{C35784A5-1D0E-4FA0-9062-B9CB3E9F7E6C}" destId="{BD13EE8F-D8D1-4AD1-96EA-F1F9B89D2F9A}" srcOrd="1" destOrd="0" presId="urn:microsoft.com/office/officeart/2009/3/layout/FramedTextPicture"/>
    <dgm:cxn modelId="{8B159268-3B17-435E-B6DD-4F8747E075AA}" type="presParOf" srcId="{C35784A5-1D0E-4FA0-9062-B9CB3E9F7E6C}" destId="{FFDF59B6-4A89-4132-A7C5-43BBFFDA5995}" srcOrd="2" destOrd="0" presId="urn:microsoft.com/office/officeart/2009/3/layout/FramedTextPicture"/>
    <dgm:cxn modelId="{797E86CE-BED9-44D2-9473-A9D4CBF17DF5}" type="presParOf" srcId="{C35784A5-1D0E-4FA0-9062-B9CB3E9F7E6C}" destId="{1EB960BC-C816-46FD-B5B8-6224F52F9799}" srcOrd="3" destOrd="0" presId="urn:microsoft.com/office/officeart/2009/3/layout/FramedTextPicture"/>
    <dgm:cxn modelId="{F9D5F7AD-E3DF-4693-B1C1-144BDBABF522}" type="presParOf" srcId="{C35784A5-1D0E-4FA0-9062-B9CB3E9F7E6C}" destId="{7E8568D2-5BE8-49AE-9C10-C68A473F93B6}" srcOrd="4" destOrd="0" presId="urn:microsoft.com/office/officeart/2009/3/layout/FramedTextPicture"/>
    <dgm:cxn modelId="{CAD1DBD7-4DF4-4867-AC8B-56FF8C9119CF}" type="presParOf" srcId="{C35784A5-1D0E-4FA0-9062-B9CB3E9F7E6C}" destId="{446E1BEC-D590-4771-9B60-B62253FF39FF}" srcOrd="5" destOrd="0" presId="urn:microsoft.com/office/officeart/2009/3/layout/FramedTextPicture"/>
    <dgm:cxn modelId="{F1724880-8637-4F1D-930E-27BF1B1B6128}" type="presParOf" srcId="{D5DFFA73-EFC8-4C33-A115-78680062D967}" destId="{D53C0BBB-60D4-428C-BEEC-CC10D1B53669}" srcOrd="3" destOrd="0" presId="urn:microsoft.com/office/officeart/2009/3/layout/FramedTextPicture"/>
    <dgm:cxn modelId="{E6B40C6F-8EDE-47FC-B9BD-7247B72039FE}" type="presParOf" srcId="{D5DFFA73-EFC8-4C33-A115-78680062D967}" destId="{EFB8E676-3BC5-4653-B557-CDF527B726A1}" srcOrd="4" destOrd="0" presId="urn:microsoft.com/office/officeart/2009/3/layout/FramedTextPicture"/>
    <dgm:cxn modelId="{C30A760B-3856-4184-814F-B8FF347E5165}" type="presParOf" srcId="{EFB8E676-3BC5-4653-B557-CDF527B726A1}" destId="{AA836EB2-A010-4BFE-80B1-E5E104AA77F8}" srcOrd="0" destOrd="0" presId="urn:microsoft.com/office/officeart/2009/3/layout/FramedTextPicture"/>
    <dgm:cxn modelId="{37144599-EAFD-46A3-8611-5202C739E66F}" type="presParOf" srcId="{EFB8E676-3BC5-4653-B557-CDF527B726A1}" destId="{64135074-7C45-4892-8471-8BF71E47B86B}" srcOrd="1" destOrd="0" presId="urn:microsoft.com/office/officeart/2009/3/layout/FramedTextPicture"/>
    <dgm:cxn modelId="{8BF21542-3FF1-47F0-AC30-A9F2283F9DD6}" type="presParOf" srcId="{EFB8E676-3BC5-4653-B557-CDF527B726A1}" destId="{85B8E03E-850A-448E-9B77-0A40911D1DCC}" srcOrd="2" destOrd="0" presId="urn:microsoft.com/office/officeart/2009/3/layout/FramedTextPicture"/>
    <dgm:cxn modelId="{8004289A-FDEC-4F59-8842-0DA1320C08CB}" type="presParOf" srcId="{EFB8E676-3BC5-4653-B557-CDF527B726A1}" destId="{3CDE45D6-3448-4286-8D83-13890031CA59}" srcOrd="3" destOrd="0" presId="urn:microsoft.com/office/officeart/2009/3/layout/FramedTextPicture"/>
    <dgm:cxn modelId="{04B62827-E3AE-4656-8A05-91711AF1E9A9}" type="presParOf" srcId="{EFB8E676-3BC5-4653-B557-CDF527B726A1}" destId="{A9DAE65B-674D-4522-9814-1FF1A2164CD7}" srcOrd="4" destOrd="0" presId="urn:microsoft.com/office/officeart/2009/3/layout/FramedTextPicture"/>
    <dgm:cxn modelId="{3EEA0BBB-97C7-4220-A696-60A164062F94}" type="presParOf" srcId="{EFB8E676-3BC5-4653-B557-CDF527B726A1}" destId="{BD3367C1-A7B4-47A0-BADE-60030802765B}" srcOrd="5" destOrd="0" presId="urn:microsoft.com/office/officeart/2009/3/layout/FramedTextPicture"/>
    <dgm:cxn modelId="{F0C679F8-3AA2-4D0F-B5BF-1C51DC2F9E0F}" type="presParOf" srcId="{D5DFFA73-EFC8-4C33-A115-78680062D967}" destId="{F8E19F63-9BDC-49A6-9BF1-4AE5CA9CA77C}" srcOrd="5" destOrd="0" presId="urn:microsoft.com/office/officeart/2009/3/layout/FramedTextPicture"/>
    <dgm:cxn modelId="{C5D52AAD-ED87-419F-9698-D43D26762AE8}" type="presParOf" srcId="{D5DFFA73-EFC8-4C33-A115-78680062D967}" destId="{AAD3E626-7EF0-477B-B36C-9564A51882E9}" srcOrd="6" destOrd="0" presId="urn:microsoft.com/office/officeart/2009/3/layout/FramedTextPicture"/>
    <dgm:cxn modelId="{70001D39-7ADA-491B-9378-D60A0976AEDA}" type="presParOf" srcId="{AAD3E626-7EF0-477B-B36C-9564A51882E9}" destId="{47C4573F-8F80-489F-89BC-05B2211C914E}" srcOrd="0" destOrd="0" presId="urn:microsoft.com/office/officeart/2009/3/layout/FramedTextPicture"/>
    <dgm:cxn modelId="{06016445-6911-4246-8B63-2570AA8D05AC}" type="presParOf" srcId="{AAD3E626-7EF0-477B-B36C-9564A51882E9}" destId="{EAF8C5C7-32E6-45E9-B09C-CC49F9746E4F}" srcOrd="1" destOrd="0" presId="urn:microsoft.com/office/officeart/2009/3/layout/FramedTextPicture"/>
    <dgm:cxn modelId="{3BB69251-C5BD-4484-82E8-C21C89A4905A}" type="presParOf" srcId="{AAD3E626-7EF0-477B-B36C-9564A51882E9}" destId="{28E7BD90-A3F1-472D-B2CD-054056ED3DDD}" srcOrd="2" destOrd="0" presId="urn:microsoft.com/office/officeart/2009/3/layout/FramedTextPicture"/>
    <dgm:cxn modelId="{222CBA5D-4120-4438-A5DD-F0157298C4F4}" type="presParOf" srcId="{AAD3E626-7EF0-477B-B36C-9564A51882E9}" destId="{3A8D5FC1-DE58-45E0-9D4F-43185ECE9F10}" srcOrd="3" destOrd="0" presId="urn:microsoft.com/office/officeart/2009/3/layout/FramedTextPicture"/>
    <dgm:cxn modelId="{F6BC3A50-B410-438A-8C65-7F4DB6753680}" type="presParOf" srcId="{AAD3E626-7EF0-477B-B36C-9564A51882E9}" destId="{7F408A5E-4BD6-41D8-8504-1E432131D5DB}" srcOrd="4" destOrd="0" presId="urn:microsoft.com/office/officeart/2009/3/layout/FramedTextPicture"/>
    <dgm:cxn modelId="{BDBC9C97-2876-4E53-8073-99B61890D8E2}" type="presParOf" srcId="{AAD3E626-7EF0-477B-B36C-9564A51882E9}" destId="{F82E7EF8-E85C-4072-927A-3A752C7A38F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BD8149-C1A9-4379-BC4B-6F65974F707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1490C1A-7614-439E-BD6F-CCBA92D3DF2C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Как соединить в педагогической деятельности требования основной и дополнительной образовательных программ и особенности детей? </a:t>
          </a:r>
          <a:endParaRPr lang="ru-RU" b="1" dirty="0">
            <a:solidFill>
              <a:srgbClr val="0000CC"/>
            </a:solidFill>
          </a:endParaRPr>
        </a:p>
      </dgm:t>
    </dgm:pt>
    <dgm:pt modelId="{D5F3DDCE-6EDF-4FB9-937A-8A7310BD3DA9}" type="parTrans" cxnId="{3190F3CE-8FFF-4399-985C-808DBBC36B87}">
      <dgm:prSet/>
      <dgm:spPr/>
      <dgm:t>
        <a:bodyPr/>
        <a:lstStyle/>
        <a:p>
          <a:endParaRPr lang="ru-RU"/>
        </a:p>
      </dgm:t>
    </dgm:pt>
    <dgm:pt modelId="{644069CE-C4B0-40A7-8F81-3CA14D033661}" type="sibTrans" cxnId="{3190F3CE-8FFF-4399-985C-808DBBC36B87}">
      <dgm:prSet/>
      <dgm:spPr/>
      <dgm:t>
        <a:bodyPr/>
        <a:lstStyle/>
        <a:p>
          <a:endParaRPr lang="ru-RU"/>
        </a:p>
      </dgm:t>
    </dgm:pt>
    <dgm:pt modelId="{070614AA-1D4B-4A66-AE99-4B05FBDFC4B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Как учитывать эти особенности при построении индивидуального маршрута развития ребенка и при тематическом планировании работы в группе? </a:t>
          </a:r>
          <a:endParaRPr lang="ru-RU" b="1" dirty="0">
            <a:solidFill>
              <a:srgbClr val="0000CC"/>
            </a:solidFill>
          </a:endParaRPr>
        </a:p>
      </dgm:t>
    </dgm:pt>
    <dgm:pt modelId="{DCF1ECED-536D-48F6-8D68-CD8A77A618AF}" type="parTrans" cxnId="{D6B93233-6B44-437D-8DC0-1257669FC6A8}">
      <dgm:prSet/>
      <dgm:spPr/>
      <dgm:t>
        <a:bodyPr/>
        <a:lstStyle/>
        <a:p>
          <a:endParaRPr lang="ru-RU"/>
        </a:p>
      </dgm:t>
    </dgm:pt>
    <dgm:pt modelId="{58B8E222-C66E-4497-9C3E-CB9EFBBD15DC}" type="sibTrans" cxnId="{D6B93233-6B44-437D-8DC0-1257669FC6A8}">
      <dgm:prSet/>
      <dgm:spPr/>
      <dgm:t>
        <a:bodyPr/>
        <a:lstStyle/>
        <a:p>
          <a:endParaRPr lang="ru-RU"/>
        </a:p>
      </dgm:t>
    </dgm:pt>
    <dgm:pt modelId="{0353878C-7AE3-4091-8BFE-721AB7BB3E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Какие культурные практики, как их можно и нужно использовать в работе с детьми ОВЗ и здоровыми детьми?</a:t>
          </a:r>
          <a:endParaRPr lang="ru-RU" b="1" dirty="0">
            <a:solidFill>
              <a:srgbClr val="0000CC"/>
            </a:solidFill>
          </a:endParaRPr>
        </a:p>
      </dgm:t>
    </dgm:pt>
    <dgm:pt modelId="{552296C5-E70A-40A5-A428-BD454762BF2D}" type="parTrans" cxnId="{E396502D-CAE3-4CC5-AD50-B47A0ECB8168}">
      <dgm:prSet/>
      <dgm:spPr/>
      <dgm:t>
        <a:bodyPr/>
        <a:lstStyle/>
        <a:p>
          <a:endParaRPr lang="ru-RU"/>
        </a:p>
      </dgm:t>
    </dgm:pt>
    <dgm:pt modelId="{63948EE3-569F-47CB-AC8D-BB17FD2BD296}" type="sibTrans" cxnId="{E396502D-CAE3-4CC5-AD50-B47A0ECB8168}">
      <dgm:prSet/>
      <dgm:spPr/>
      <dgm:t>
        <a:bodyPr/>
        <a:lstStyle/>
        <a:p>
          <a:endParaRPr lang="ru-RU"/>
        </a:p>
      </dgm:t>
    </dgm:pt>
    <dgm:pt modelId="{374FD63B-91DE-43B6-BE6E-E4C2F5862C1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Как сделать качественным образование и социальное взаимодействие детей с учетом их индивидуальных различий? </a:t>
          </a:r>
          <a:endParaRPr lang="ru-RU" b="1" dirty="0">
            <a:solidFill>
              <a:srgbClr val="0000CC"/>
            </a:solidFill>
          </a:endParaRPr>
        </a:p>
      </dgm:t>
    </dgm:pt>
    <dgm:pt modelId="{A0F93A6C-E181-4C3E-9AA9-962B6D6C41C0}" type="parTrans" cxnId="{803FC8BB-F0F1-4FE3-9481-BF402C2394B2}">
      <dgm:prSet/>
      <dgm:spPr/>
      <dgm:t>
        <a:bodyPr/>
        <a:lstStyle/>
        <a:p>
          <a:endParaRPr lang="ru-RU"/>
        </a:p>
      </dgm:t>
    </dgm:pt>
    <dgm:pt modelId="{53B60216-B23B-443D-B23A-460BFB9E6DEA}" type="sibTrans" cxnId="{803FC8BB-F0F1-4FE3-9481-BF402C2394B2}">
      <dgm:prSet/>
      <dgm:spPr/>
      <dgm:t>
        <a:bodyPr/>
        <a:lstStyle/>
        <a:p>
          <a:endParaRPr lang="ru-RU"/>
        </a:p>
      </dgm:t>
    </dgm:pt>
    <dgm:pt modelId="{7B3D0827-62A8-4058-8942-C2660F35AC9E}" type="pres">
      <dgm:prSet presAssocID="{ECBD8149-C1A9-4379-BC4B-6F65974F70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E75349-FED6-4EBF-A977-E7C30CCE41BF}" type="pres">
      <dgm:prSet presAssocID="{ECBD8149-C1A9-4379-BC4B-6F65974F7074}" presName="Name1" presStyleCnt="0"/>
      <dgm:spPr/>
    </dgm:pt>
    <dgm:pt modelId="{FBB308A0-410C-4F30-B9A2-7AF74F545BFC}" type="pres">
      <dgm:prSet presAssocID="{ECBD8149-C1A9-4379-BC4B-6F65974F7074}" presName="cycle" presStyleCnt="0"/>
      <dgm:spPr/>
    </dgm:pt>
    <dgm:pt modelId="{108148D5-0A32-48C3-B309-89E993BE94D0}" type="pres">
      <dgm:prSet presAssocID="{ECBD8149-C1A9-4379-BC4B-6F65974F7074}" presName="srcNode" presStyleLbl="node1" presStyleIdx="0" presStyleCnt="4"/>
      <dgm:spPr/>
    </dgm:pt>
    <dgm:pt modelId="{8108B1F7-13C7-4114-86D8-C5302A5D3CA8}" type="pres">
      <dgm:prSet presAssocID="{ECBD8149-C1A9-4379-BC4B-6F65974F7074}" presName="conn" presStyleLbl="parChTrans1D2" presStyleIdx="0" presStyleCnt="1" custScaleX="93108"/>
      <dgm:spPr/>
      <dgm:t>
        <a:bodyPr/>
        <a:lstStyle/>
        <a:p>
          <a:endParaRPr lang="ru-RU"/>
        </a:p>
      </dgm:t>
    </dgm:pt>
    <dgm:pt modelId="{C87C8345-449A-491D-B08C-DFB483C53F5B}" type="pres">
      <dgm:prSet presAssocID="{ECBD8149-C1A9-4379-BC4B-6F65974F7074}" presName="extraNode" presStyleLbl="node1" presStyleIdx="0" presStyleCnt="4"/>
      <dgm:spPr/>
    </dgm:pt>
    <dgm:pt modelId="{843EA3DD-2F15-4447-B14B-C43DB9019836}" type="pres">
      <dgm:prSet presAssocID="{ECBD8149-C1A9-4379-BC4B-6F65974F7074}" presName="dstNode" presStyleLbl="node1" presStyleIdx="0" presStyleCnt="4"/>
      <dgm:spPr/>
    </dgm:pt>
    <dgm:pt modelId="{DB78AB91-55A1-46ED-8312-D9D8ACD3A3EF}" type="pres">
      <dgm:prSet presAssocID="{91490C1A-7614-439E-BD6F-CCBA92D3DF2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C168C-34FA-4B4A-84A3-0C3316125E70}" type="pres">
      <dgm:prSet presAssocID="{91490C1A-7614-439E-BD6F-CCBA92D3DF2C}" presName="accent_1" presStyleCnt="0"/>
      <dgm:spPr/>
    </dgm:pt>
    <dgm:pt modelId="{E7163BE1-77A9-4E35-80DA-1B7D902F121D}" type="pres">
      <dgm:prSet presAssocID="{91490C1A-7614-439E-BD6F-CCBA92D3DF2C}" presName="accentRepeatNode" presStyleLbl="solidFgAcc1" presStyleIdx="0" presStyleCnt="4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0BA0A537-36EF-4A16-93D9-6972F6B3A4D8}" type="pres">
      <dgm:prSet presAssocID="{070614AA-1D4B-4A66-AE99-4B05FBDFC4B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5DFC7-0C02-4914-9695-956EB15684AF}" type="pres">
      <dgm:prSet presAssocID="{070614AA-1D4B-4A66-AE99-4B05FBDFC4B8}" presName="accent_2" presStyleCnt="0"/>
      <dgm:spPr/>
    </dgm:pt>
    <dgm:pt modelId="{3A153BFE-A807-49CE-B909-5CEA1697F4BA}" type="pres">
      <dgm:prSet presAssocID="{070614AA-1D4B-4A66-AE99-4B05FBDFC4B8}" presName="accentRepeatNode" presStyleLbl="solidFgAcc1" presStyleIdx="1" presStyleCnt="4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97731B8C-AB39-4DBE-A107-5F9B734EB654}" type="pres">
      <dgm:prSet presAssocID="{0353878C-7AE3-4091-8BFE-721AB7BB3EE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7B36D-4631-44AE-B175-54BA723CB956}" type="pres">
      <dgm:prSet presAssocID="{0353878C-7AE3-4091-8BFE-721AB7BB3EE5}" presName="accent_3" presStyleCnt="0"/>
      <dgm:spPr/>
    </dgm:pt>
    <dgm:pt modelId="{66BC6796-048A-4E6A-AA94-910195C87FBF}" type="pres">
      <dgm:prSet presAssocID="{0353878C-7AE3-4091-8BFE-721AB7BB3EE5}" presName="accentRepeatNode" presStyleLbl="solidFgAcc1" presStyleIdx="2" presStyleCnt="4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</dgm:pt>
    <dgm:pt modelId="{DB8D70EB-D53B-4E0B-8C66-A3A3D86EB8EA}" type="pres">
      <dgm:prSet presAssocID="{374FD63B-91DE-43B6-BE6E-E4C2F5862C19}" presName="text_4" presStyleLbl="node1" presStyleIdx="3" presStyleCnt="4" custLinFactNeighborX="1363" custLinFactNeighborY="-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6A163-3FF0-48CA-88B2-F79FAED47152}" type="pres">
      <dgm:prSet presAssocID="{374FD63B-91DE-43B6-BE6E-E4C2F5862C19}" presName="accent_4" presStyleCnt="0"/>
      <dgm:spPr/>
    </dgm:pt>
    <dgm:pt modelId="{E0FA69CC-363E-4C83-A361-33A65D3CEE97}" type="pres">
      <dgm:prSet presAssocID="{374FD63B-91DE-43B6-BE6E-E4C2F5862C19}" presName="accentRepeatNode" presStyleLbl="solidFgAcc1" presStyleIdx="3" presStyleCnt="4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</dgm:pt>
  </dgm:ptLst>
  <dgm:cxnLst>
    <dgm:cxn modelId="{DDFDA608-4A51-4384-BACA-865A2E3DB94D}" type="presOf" srcId="{91490C1A-7614-439E-BD6F-CCBA92D3DF2C}" destId="{DB78AB91-55A1-46ED-8312-D9D8ACD3A3EF}" srcOrd="0" destOrd="0" presId="urn:microsoft.com/office/officeart/2008/layout/VerticalCurvedList"/>
    <dgm:cxn modelId="{E396502D-CAE3-4CC5-AD50-B47A0ECB8168}" srcId="{ECBD8149-C1A9-4379-BC4B-6F65974F7074}" destId="{0353878C-7AE3-4091-8BFE-721AB7BB3EE5}" srcOrd="2" destOrd="0" parTransId="{552296C5-E70A-40A5-A428-BD454762BF2D}" sibTransId="{63948EE3-569F-47CB-AC8D-BB17FD2BD296}"/>
    <dgm:cxn modelId="{67121F62-EBED-4DF6-BFE8-3E7F33486A2C}" type="presOf" srcId="{644069CE-C4B0-40A7-8F81-3CA14D033661}" destId="{8108B1F7-13C7-4114-86D8-C5302A5D3CA8}" srcOrd="0" destOrd="0" presId="urn:microsoft.com/office/officeart/2008/layout/VerticalCurvedList"/>
    <dgm:cxn modelId="{D6B93233-6B44-437D-8DC0-1257669FC6A8}" srcId="{ECBD8149-C1A9-4379-BC4B-6F65974F7074}" destId="{070614AA-1D4B-4A66-AE99-4B05FBDFC4B8}" srcOrd="1" destOrd="0" parTransId="{DCF1ECED-536D-48F6-8D68-CD8A77A618AF}" sibTransId="{58B8E222-C66E-4497-9C3E-CB9EFBBD15DC}"/>
    <dgm:cxn modelId="{399A621F-C374-49D8-B35C-1A699F06C271}" type="presOf" srcId="{374FD63B-91DE-43B6-BE6E-E4C2F5862C19}" destId="{DB8D70EB-D53B-4E0B-8C66-A3A3D86EB8EA}" srcOrd="0" destOrd="0" presId="urn:microsoft.com/office/officeart/2008/layout/VerticalCurvedList"/>
    <dgm:cxn modelId="{DE382B4D-6719-4293-BFBF-5A6087A1B6D7}" type="presOf" srcId="{0353878C-7AE3-4091-8BFE-721AB7BB3EE5}" destId="{97731B8C-AB39-4DBE-A107-5F9B734EB654}" srcOrd="0" destOrd="0" presId="urn:microsoft.com/office/officeart/2008/layout/VerticalCurvedList"/>
    <dgm:cxn modelId="{3190F3CE-8FFF-4399-985C-808DBBC36B87}" srcId="{ECBD8149-C1A9-4379-BC4B-6F65974F7074}" destId="{91490C1A-7614-439E-BD6F-CCBA92D3DF2C}" srcOrd="0" destOrd="0" parTransId="{D5F3DDCE-6EDF-4FB9-937A-8A7310BD3DA9}" sibTransId="{644069CE-C4B0-40A7-8F81-3CA14D033661}"/>
    <dgm:cxn modelId="{80C0C4C1-E196-48A1-9FBD-7CEA31422308}" type="presOf" srcId="{ECBD8149-C1A9-4379-BC4B-6F65974F7074}" destId="{7B3D0827-62A8-4058-8942-C2660F35AC9E}" srcOrd="0" destOrd="0" presId="urn:microsoft.com/office/officeart/2008/layout/VerticalCurvedList"/>
    <dgm:cxn modelId="{6E3C0751-80A0-485E-B39C-7B7BEFFF745F}" type="presOf" srcId="{070614AA-1D4B-4A66-AE99-4B05FBDFC4B8}" destId="{0BA0A537-36EF-4A16-93D9-6972F6B3A4D8}" srcOrd="0" destOrd="0" presId="urn:microsoft.com/office/officeart/2008/layout/VerticalCurvedList"/>
    <dgm:cxn modelId="{803FC8BB-F0F1-4FE3-9481-BF402C2394B2}" srcId="{ECBD8149-C1A9-4379-BC4B-6F65974F7074}" destId="{374FD63B-91DE-43B6-BE6E-E4C2F5862C19}" srcOrd="3" destOrd="0" parTransId="{A0F93A6C-E181-4C3E-9AA9-962B6D6C41C0}" sibTransId="{53B60216-B23B-443D-B23A-460BFB9E6DEA}"/>
    <dgm:cxn modelId="{EC1BF573-8693-4F2D-9B95-B99CEC27E996}" type="presParOf" srcId="{7B3D0827-62A8-4058-8942-C2660F35AC9E}" destId="{CAE75349-FED6-4EBF-A977-E7C30CCE41BF}" srcOrd="0" destOrd="0" presId="urn:microsoft.com/office/officeart/2008/layout/VerticalCurvedList"/>
    <dgm:cxn modelId="{E1BCF403-E821-4C74-A56B-0DA4B33C2ABE}" type="presParOf" srcId="{CAE75349-FED6-4EBF-A977-E7C30CCE41BF}" destId="{FBB308A0-410C-4F30-B9A2-7AF74F545BFC}" srcOrd="0" destOrd="0" presId="urn:microsoft.com/office/officeart/2008/layout/VerticalCurvedList"/>
    <dgm:cxn modelId="{A1B75504-D072-4EC7-9C6E-BDC5C0168435}" type="presParOf" srcId="{FBB308A0-410C-4F30-B9A2-7AF74F545BFC}" destId="{108148D5-0A32-48C3-B309-89E993BE94D0}" srcOrd="0" destOrd="0" presId="urn:microsoft.com/office/officeart/2008/layout/VerticalCurvedList"/>
    <dgm:cxn modelId="{9FD41E1E-AC99-489F-AE7E-C8F8762F046E}" type="presParOf" srcId="{FBB308A0-410C-4F30-B9A2-7AF74F545BFC}" destId="{8108B1F7-13C7-4114-86D8-C5302A5D3CA8}" srcOrd="1" destOrd="0" presId="urn:microsoft.com/office/officeart/2008/layout/VerticalCurvedList"/>
    <dgm:cxn modelId="{21900370-C5B7-45DB-8983-CAC6F90AC524}" type="presParOf" srcId="{FBB308A0-410C-4F30-B9A2-7AF74F545BFC}" destId="{C87C8345-449A-491D-B08C-DFB483C53F5B}" srcOrd="2" destOrd="0" presId="urn:microsoft.com/office/officeart/2008/layout/VerticalCurvedList"/>
    <dgm:cxn modelId="{E3895B8B-2FE8-41C2-9255-EFE44A202922}" type="presParOf" srcId="{FBB308A0-410C-4F30-B9A2-7AF74F545BFC}" destId="{843EA3DD-2F15-4447-B14B-C43DB9019836}" srcOrd="3" destOrd="0" presId="urn:microsoft.com/office/officeart/2008/layout/VerticalCurvedList"/>
    <dgm:cxn modelId="{4E807BC6-001E-4F3D-8B45-CF48C3714233}" type="presParOf" srcId="{CAE75349-FED6-4EBF-A977-E7C30CCE41BF}" destId="{DB78AB91-55A1-46ED-8312-D9D8ACD3A3EF}" srcOrd="1" destOrd="0" presId="urn:microsoft.com/office/officeart/2008/layout/VerticalCurvedList"/>
    <dgm:cxn modelId="{E08E20C4-E1C3-404A-84B4-CB584A05C9A5}" type="presParOf" srcId="{CAE75349-FED6-4EBF-A977-E7C30CCE41BF}" destId="{50EC168C-34FA-4B4A-84A3-0C3316125E70}" srcOrd="2" destOrd="0" presId="urn:microsoft.com/office/officeart/2008/layout/VerticalCurvedList"/>
    <dgm:cxn modelId="{3F5FEE3A-3045-4297-9B13-8D40012856C1}" type="presParOf" srcId="{50EC168C-34FA-4B4A-84A3-0C3316125E70}" destId="{E7163BE1-77A9-4E35-80DA-1B7D902F121D}" srcOrd="0" destOrd="0" presId="urn:microsoft.com/office/officeart/2008/layout/VerticalCurvedList"/>
    <dgm:cxn modelId="{5E6A64B6-42AE-4E5B-97B9-43F463E1A7AB}" type="presParOf" srcId="{CAE75349-FED6-4EBF-A977-E7C30CCE41BF}" destId="{0BA0A537-36EF-4A16-93D9-6972F6B3A4D8}" srcOrd="3" destOrd="0" presId="urn:microsoft.com/office/officeart/2008/layout/VerticalCurvedList"/>
    <dgm:cxn modelId="{976E57D2-7FF6-40B1-A9DE-BE67A7604CB7}" type="presParOf" srcId="{CAE75349-FED6-4EBF-A977-E7C30CCE41BF}" destId="{88F5DFC7-0C02-4914-9695-956EB15684AF}" srcOrd="4" destOrd="0" presId="urn:microsoft.com/office/officeart/2008/layout/VerticalCurvedList"/>
    <dgm:cxn modelId="{D7356F2A-ADD8-47EB-85A9-CE841548D3F1}" type="presParOf" srcId="{88F5DFC7-0C02-4914-9695-956EB15684AF}" destId="{3A153BFE-A807-49CE-B909-5CEA1697F4BA}" srcOrd="0" destOrd="0" presId="urn:microsoft.com/office/officeart/2008/layout/VerticalCurvedList"/>
    <dgm:cxn modelId="{AD38127F-F957-40D5-819D-361AB46F2B1F}" type="presParOf" srcId="{CAE75349-FED6-4EBF-A977-E7C30CCE41BF}" destId="{97731B8C-AB39-4DBE-A107-5F9B734EB654}" srcOrd="5" destOrd="0" presId="urn:microsoft.com/office/officeart/2008/layout/VerticalCurvedList"/>
    <dgm:cxn modelId="{A14F293F-7EE2-417D-9EC0-4C45BE483881}" type="presParOf" srcId="{CAE75349-FED6-4EBF-A977-E7C30CCE41BF}" destId="{6D57B36D-4631-44AE-B175-54BA723CB956}" srcOrd="6" destOrd="0" presId="urn:microsoft.com/office/officeart/2008/layout/VerticalCurvedList"/>
    <dgm:cxn modelId="{5E26C52E-3908-4427-A3E1-43C183445433}" type="presParOf" srcId="{6D57B36D-4631-44AE-B175-54BA723CB956}" destId="{66BC6796-048A-4E6A-AA94-910195C87FBF}" srcOrd="0" destOrd="0" presId="urn:microsoft.com/office/officeart/2008/layout/VerticalCurvedList"/>
    <dgm:cxn modelId="{11AF7E4E-4F98-4108-9A5A-649CA30DBD19}" type="presParOf" srcId="{CAE75349-FED6-4EBF-A977-E7C30CCE41BF}" destId="{DB8D70EB-D53B-4E0B-8C66-A3A3D86EB8EA}" srcOrd="7" destOrd="0" presId="urn:microsoft.com/office/officeart/2008/layout/VerticalCurvedList"/>
    <dgm:cxn modelId="{516142E6-2BBD-4A27-90A2-1594C88EC50B}" type="presParOf" srcId="{CAE75349-FED6-4EBF-A977-E7C30CCE41BF}" destId="{F566A163-3FF0-48CA-88B2-F79FAED47152}" srcOrd="8" destOrd="0" presId="urn:microsoft.com/office/officeart/2008/layout/VerticalCurvedList"/>
    <dgm:cxn modelId="{2F55DCAA-69AB-4C02-AD7C-2301EEF66532}" type="presParOf" srcId="{F566A163-3FF0-48CA-88B2-F79FAED47152}" destId="{E0FA69CC-363E-4C83-A361-33A65D3CEE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B53B8-DF22-4A1E-B6CD-7DC5918C3B8B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6C4F0-DFDA-49AB-A634-C276B07C7D6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Объект</a:t>
          </a:r>
          <a:endParaRPr lang="ru-RU" sz="4000" b="1" dirty="0">
            <a:solidFill>
              <a:srgbClr val="7030A0"/>
            </a:solidFill>
          </a:endParaRPr>
        </a:p>
      </dgm:t>
    </dgm:pt>
    <dgm:pt modelId="{0220D616-C35C-4C3C-A788-9F66A36DF199}" type="parTrans" cxnId="{FC66516F-D8D6-4810-8219-C9CBA1241A77}">
      <dgm:prSet/>
      <dgm:spPr/>
      <dgm:t>
        <a:bodyPr/>
        <a:lstStyle/>
        <a:p>
          <a:endParaRPr lang="ru-RU"/>
        </a:p>
      </dgm:t>
    </dgm:pt>
    <dgm:pt modelId="{584B977A-F5A4-41BD-A0BC-44897F38C109}" type="sibTrans" cxnId="{FC66516F-D8D6-4810-8219-C9CBA1241A77}">
      <dgm:prSet/>
      <dgm:spPr/>
      <dgm:t>
        <a:bodyPr/>
        <a:lstStyle/>
        <a:p>
          <a:endParaRPr lang="ru-RU"/>
        </a:p>
      </dgm:t>
    </dgm:pt>
    <dgm:pt modelId="{E6A89D4D-A1F7-47F9-9454-D2C725FA932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6600CC"/>
              </a:solidFill>
            </a:rPr>
            <a:t>образовательный процесс в группах комбинированной направленности </a:t>
          </a:r>
          <a:endParaRPr lang="ru-RU" sz="2400" b="1" dirty="0">
            <a:solidFill>
              <a:srgbClr val="6600CC"/>
            </a:solidFill>
          </a:endParaRPr>
        </a:p>
      </dgm:t>
    </dgm:pt>
    <dgm:pt modelId="{20E5B746-2071-4752-8CF0-35C263942926}" type="parTrans" cxnId="{40F70403-A82A-4E03-93EB-E4CF8CAF47AF}">
      <dgm:prSet/>
      <dgm:spPr/>
      <dgm:t>
        <a:bodyPr/>
        <a:lstStyle/>
        <a:p>
          <a:endParaRPr lang="ru-RU"/>
        </a:p>
      </dgm:t>
    </dgm:pt>
    <dgm:pt modelId="{977D57EF-F14D-4CB1-9432-3377D5E16A95}" type="sibTrans" cxnId="{40F70403-A82A-4E03-93EB-E4CF8CAF47AF}">
      <dgm:prSet/>
      <dgm:spPr/>
      <dgm:t>
        <a:bodyPr/>
        <a:lstStyle/>
        <a:p>
          <a:endParaRPr lang="ru-RU"/>
        </a:p>
      </dgm:t>
    </dgm:pt>
    <dgm:pt modelId="{EE1B7EAC-DBCD-4E81-89AB-C4F6F94DDCA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Предмет</a:t>
          </a:r>
          <a:endParaRPr lang="ru-RU" sz="4000" b="1" dirty="0">
            <a:solidFill>
              <a:srgbClr val="7030A0"/>
            </a:solidFill>
          </a:endParaRPr>
        </a:p>
      </dgm:t>
    </dgm:pt>
    <dgm:pt modelId="{93820248-93B9-4109-A3C0-4F4CAADAA71D}" type="parTrans" cxnId="{F1565407-A9B7-4863-98E5-34A3C5CC0A26}">
      <dgm:prSet/>
      <dgm:spPr/>
      <dgm:t>
        <a:bodyPr/>
        <a:lstStyle/>
        <a:p>
          <a:endParaRPr lang="ru-RU"/>
        </a:p>
      </dgm:t>
    </dgm:pt>
    <dgm:pt modelId="{85D5D45D-2276-448D-8A83-5EEBB241D673}" type="sibTrans" cxnId="{F1565407-A9B7-4863-98E5-34A3C5CC0A26}">
      <dgm:prSet/>
      <dgm:spPr/>
      <dgm:t>
        <a:bodyPr/>
        <a:lstStyle/>
        <a:p>
          <a:endParaRPr lang="ru-RU"/>
        </a:p>
      </dgm:t>
    </dgm:pt>
    <dgm:pt modelId="{356A3610-12CD-4FD2-A54B-22BFEACD440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6600CC"/>
              </a:solidFill>
            </a:rPr>
            <a:t>интеграция основного и дополнительного образования через организацию культурных практик с позиции инклюзии.</a:t>
          </a:r>
          <a:endParaRPr lang="ru-RU" sz="2000" b="1" dirty="0">
            <a:solidFill>
              <a:srgbClr val="6600CC"/>
            </a:solidFill>
          </a:endParaRPr>
        </a:p>
      </dgm:t>
    </dgm:pt>
    <dgm:pt modelId="{F0C902EC-72F9-4F3D-ADE6-65534BA45985}" type="parTrans" cxnId="{722B5346-C1F6-4484-99B8-397F8BA941FF}">
      <dgm:prSet/>
      <dgm:spPr/>
      <dgm:t>
        <a:bodyPr/>
        <a:lstStyle/>
        <a:p>
          <a:endParaRPr lang="ru-RU"/>
        </a:p>
      </dgm:t>
    </dgm:pt>
    <dgm:pt modelId="{7A0DB3BA-EC39-49DC-9D1C-8E3B535C195D}" type="sibTrans" cxnId="{722B5346-C1F6-4484-99B8-397F8BA941FF}">
      <dgm:prSet/>
      <dgm:spPr/>
      <dgm:t>
        <a:bodyPr/>
        <a:lstStyle/>
        <a:p>
          <a:endParaRPr lang="ru-RU"/>
        </a:p>
      </dgm:t>
    </dgm:pt>
    <dgm:pt modelId="{8A076EE1-EBA8-4EC9-9D3C-FEF8FE3EBD03}" type="pres">
      <dgm:prSet presAssocID="{011B53B8-DF22-4A1E-B6CD-7DC5918C3B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240663-CB3B-4FF5-B418-CC13316CD5D5}" type="pres">
      <dgm:prSet presAssocID="{2016C4F0-DFDA-49AB-A634-C276B07C7D6B}" presName="linNode" presStyleCnt="0"/>
      <dgm:spPr/>
      <dgm:t>
        <a:bodyPr/>
        <a:lstStyle/>
        <a:p>
          <a:endParaRPr lang="ru-RU"/>
        </a:p>
      </dgm:t>
    </dgm:pt>
    <dgm:pt modelId="{2EAE671F-F919-4CC0-8F83-13390BC414B9}" type="pres">
      <dgm:prSet presAssocID="{2016C4F0-DFDA-49AB-A634-C276B07C7D6B}" presName="parentShp" presStyleLbl="node1" presStyleIdx="0" presStyleCnt="2" custScaleX="75039" custScaleY="15255" custLinFactNeighborX="5601" custLinFactNeighborY="1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BC28A-2815-448E-9C1B-7CAB6B8C6A29}" type="pres">
      <dgm:prSet presAssocID="{2016C4F0-DFDA-49AB-A634-C276B07C7D6B}" presName="childShp" presStyleLbl="bgAccFollowNode1" presStyleIdx="0" presStyleCnt="2" custScaleX="98373" custScaleY="26853" custLinFactNeighborX="11061" custLinFactNeighborY="11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DFDA1-468E-4D4F-85FD-FAAC0410B58E}" type="pres">
      <dgm:prSet presAssocID="{584B977A-F5A4-41BD-A0BC-44897F38C109}" presName="spacing" presStyleCnt="0"/>
      <dgm:spPr/>
      <dgm:t>
        <a:bodyPr/>
        <a:lstStyle/>
        <a:p>
          <a:endParaRPr lang="ru-RU"/>
        </a:p>
      </dgm:t>
    </dgm:pt>
    <dgm:pt modelId="{775857F2-4442-4F6E-B656-676D8B36975A}" type="pres">
      <dgm:prSet presAssocID="{EE1B7EAC-DBCD-4E81-89AB-C4F6F94DDCAF}" presName="linNode" presStyleCnt="0"/>
      <dgm:spPr/>
      <dgm:t>
        <a:bodyPr/>
        <a:lstStyle/>
        <a:p>
          <a:endParaRPr lang="ru-RU"/>
        </a:p>
      </dgm:t>
    </dgm:pt>
    <dgm:pt modelId="{7274DB33-E2EF-4BE3-9E45-F23D56F1DCC6}" type="pres">
      <dgm:prSet presAssocID="{EE1B7EAC-DBCD-4E81-89AB-C4F6F94DDCAF}" presName="parentShp" presStyleLbl="node1" presStyleIdx="1" presStyleCnt="2" custScaleX="76704" custScaleY="14902" custLinFactNeighborX="3208" custLinFactNeighborY="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ED13-B0CF-4A3E-A0E2-723406B57D02}" type="pres">
      <dgm:prSet presAssocID="{EE1B7EAC-DBCD-4E81-89AB-C4F6F94DDCAF}" presName="childShp" presStyleLbl="bgAccFollowNode1" presStyleIdx="1" presStyleCnt="2" custScaleX="92477" custScaleY="24699" custLinFactNeighborX="7906" custLinFactNeighborY="4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6516F-D8D6-4810-8219-C9CBA1241A77}" srcId="{011B53B8-DF22-4A1E-B6CD-7DC5918C3B8B}" destId="{2016C4F0-DFDA-49AB-A634-C276B07C7D6B}" srcOrd="0" destOrd="0" parTransId="{0220D616-C35C-4C3C-A788-9F66A36DF199}" sibTransId="{584B977A-F5A4-41BD-A0BC-44897F38C109}"/>
    <dgm:cxn modelId="{12941FA4-E708-420C-BAA4-7D4616E67EF1}" type="presOf" srcId="{356A3610-12CD-4FD2-A54B-22BFEACD4402}" destId="{82EFED13-B0CF-4A3E-A0E2-723406B57D02}" srcOrd="0" destOrd="0" presId="urn:microsoft.com/office/officeart/2005/8/layout/vList6"/>
    <dgm:cxn modelId="{8C463DC8-3152-400B-954B-F9B40D8A902C}" type="presOf" srcId="{2016C4F0-DFDA-49AB-A634-C276B07C7D6B}" destId="{2EAE671F-F919-4CC0-8F83-13390BC414B9}" srcOrd="0" destOrd="0" presId="urn:microsoft.com/office/officeart/2005/8/layout/vList6"/>
    <dgm:cxn modelId="{40F70403-A82A-4E03-93EB-E4CF8CAF47AF}" srcId="{2016C4F0-DFDA-49AB-A634-C276B07C7D6B}" destId="{E6A89D4D-A1F7-47F9-9454-D2C725FA932A}" srcOrd="0" destOrd="0" parTransId="{20E5B746-2071-4752-8CF0-35C263942926}" sibTransId="{977D57EF-F14D-4CB1-9432-3377D5E16A95}"/>
    <dgm:cxn modelId="{722B5346-C1F6-4484-99B8-397F8BA941FF}" srcId="{EE1B7EAC-DBCD-4E81-89AB-C4F6F94DDCAF}" destId="{356A3610-12CD-4FD2-A54B-22BFEACD4402}" srcOrd="0" destOrd="0" parTransId="{F0C902EC-72F9-4F3D-ADE6-65534BA45985}" sibTransId="{7A0DB3BA-EC39-49DC-9D1C-8E3B535C195D}"/>
    <dgm:cxn modelId="{FC266B5F-2BA8-4CC6-B34F-DC1AF30BDDA7}" type="presOf" srcId="{E6A89D4D-A1F7-47F9-9454-D2C725FA932A}" destId="{E86BC28A-2815-448E-9C1B-7CAB6B8C6A29}" srcOrd="0" destOrd="0" presId="urn:microsoft.com/office/officeart/2005/8/layout/vList6"/>
    <dgm:cxn modelId="{F1565407-A9B7-4863-98E5-34A3C5CC0A26}" srcId="{011B53B8-DF22-4A1E-B6CD-7DC5918C3B8B}" destId="{EE1B7EAC-DBCD-4E81-89AB-C4F6F94DDCAF}" srcOrd="1" destOrd="0" parTransId="{93820248-93B9-4109-A3C0-4F4CAADAA71D}" sibTransId="{85D5D45D-2276-448D-8A83-5EEBB241D673}"/>
    <dgm:cxn modelId="{669C9B59-6D2F-46C9-B8D6-15146AD20BC7}" type="presOf" srcId="{EE1B7EAC-DBCD-4E81-89AB-C4F6F94DDCAF}" destId="{7274DB33-E2EF-4BE3-9E45-F23D56F1DCC6}" srcOrd="0" destOrd="0" presId="urn:microsoft.com/office/officeart/2005/8/layout/vList6"/>
    <dgm:cxn modelId="{27E9E6FD-C943-4C32-9600-4EA4B3F299D8}" type="presOf" srcId="{011B53B8-DF22-4A1E-B6CD-7DC5918C3B8B}" destId="{8A076EE1-EBA8-4EC9-9D3C-FEF8FE3EBD03}" srcOrd="0" destOrd="0" presId="urn:microsoft.com/office/officeart/2005/8/layout/vList6"/>
    <dgm:cxn modelId="{0A4EA75F-1362-4370-A917-4534673ABE3F}" type="presParOf" srcId="{8A076EE1-EBA8-4EC9-9D3C-FEF8FE3EBD03}" destId="{B1240663-CB3B-4FF5-B418-CC13316CD5D5}" srcOrd="0" destOrd="0" presId="urn:microsoft.com/office/officeart/2005/8/layout/vList6"/>
    <dgm:cxn modelId="{99735B45-8A9D-4365-9042-567ACD01FF63}" type="presParOf" srcId="{B1240663-CB3B-4FF5-B418-CC13316CD5D5}" destId="{2EAE671F-F919-4CC0-8F83-13390BC414B9}" srcOrd="0" destOrd="0" presId="urn:microsoft.com/office/officeart/2005/8/layout/vList6"/>
    <dgm:cxn modelId="{904BED76-D62E-4391-A36F-3D79375687A8}" type="presParOf" srcId="{B1240663-CB3B-4FF5-B418-CC13316CD5D5}" destId="{E86BC28A-2815-448E-9C1B-7CAB6B8C6A29}" srcOrd="1" destOrd="0" presId="urn:microsoft.com/office/officeart/2005/8/layout/vList6"/>
    <dgm:cxn modelId="{8899DABE-3192-4F78-A0D3-F474BB9AB430}" type="presParOf" srcId="{8A076EE1-EBA8-4EC9-9D3C-FEF8FE3EBD03}" destId="{47CDFDA1-468E-4D4F-85FD-FAAC0410B58E}" srcOrd="1" destOrd="0" presId="urn:microsoft.com/office/officeart/2005/8/layout/vList6"/>
    <dgm:cxn modelId="{BF270D3B-D2F3-41DF-983E-E122E80C7F85}" type="presParOf" srcId="{8A076EE1-EBA8-4EC9-9D3C-FEF8FE3EBD03}" destId="{775857F2-4442-4F6E-B656-676D8B36975A}" srcOrd="2" destOrd="0" presId="urn:microsoft.com/office/officeart/2005/8/layout/vList6"/>
    <dgm:cxn modelId="{B1F7CCE6-0661-4116-8A0A-4F1F0A0E7F9D}" type="presParOf" srcId="{775857F2-4442-4F6E-B656-676D8B36975A}" destId="{7274DB33-E2EF-4BE3-9E45-F23D56F1DCC6}" srcOrd="0" destOrd="0" presId="urn:microsoft.com/office/officeart/2005/8/layout/vList6"/>
    <dgm:cxn modelId="{70228A08-6D8F-4FE6-A886-5F8FD0E7E0F0}" type="presParOf" srcId="{775857F2-4442-4F6E-B656-676D8B36975A}" destId="{82EFED13-B0CF-4A3E-A0E2-723406B57D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FDDBD-5755-45E3-B56C-F8F2F3822253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BC28D6-5684-45A7-A3FD-DD687993EDC3}">
      <dgm:prSet/>
      <dgm:spPr/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обновление образовательного пространства МДОУ № 79 в группах комбинированной направленности на основе интеграции основного и дополнительного образования и организацию культурных практик с позиции инклюзии.</a:t>
          </a:r>
          <a:endParaRPr lang="ru-RU" b="1" dirty="0">
            <a:solidFill>
              <a:srgbClr val="0070C0"/>
            </a:solidFill>
          </a:endParaRPr>
        </a:p>
      </dgm:t>
    </dgm:pt>
    <dgm:pt modelId="{726B086C-D929-4321-9634-6814644BAA2B}" type="parTrans" cxnId="{A544F187-A5C7-4675-9625-51892EFCBCE1}">
      <dgm:prSet/>
      <dgm:spPr/>
      <dgm:t>
        <a:bodyPr/>
        <a:lstStyle/>
        <a:p>
          <a:endParaRPr lang="ru-RU"/>
        </a:p>
      </dgm:t>
    </dgm:pt>
    <dgm:pt modelId="{95420F8D-5551-41BF-BAE0-80884D467896}" type="sibTrans" cxnId="{A544F187-A5C7-4675-9625-51892EFCBCE1}">
      <dgm:prSet/>
      <dgm:spPr/>
      <dgm:t>
        <a:bodyPr/>
        <a:lstStyle/>
        <a:p>
          <a:endParaRPr lang="ru-RU"/>
        </a:p>
      </dgm:t>
    </dgm:pt>
    <dgm:pt modelId="{CA32C4AE-AC77-4EEC-87A9-E89D85FA47FC}" type="pres">
      <dgm:prSet presAssocID="{B71FDDBD-5755-45E3-B56C-F8F2F382225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8DDE93C6-BA9E-45CA-BDE6-C2373F12B336}" type="pres">
      <dgm:prSet presAssocID="{B71FDDBD-5755-45E3-B56C-F8F2F3822253}" presName="arrowNode" presStyleLbl="node1" presStyleIdx="0" presStyleCnt="1"/>
      <dgm:spPr/>
    </dgm:pt>
    <dgm:pt modelId="{4BC286BE-B722-4305-8178-3C7CC5EC4BAE}" type="pres">
      <dgm:prSet presAssocID="{53BC28D6-5684-45A7-A3FD-DD687993EDC3}" presName="txNode1" presStyleLbl="revTx" presStyleIdx="0" presStyleCnt="1" custScaleX="367018" custScaleY="466054" custLinFactNeighborX="-11585" custLinFactNeighborY="9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4F187-A5C7-4675-9625-51892EFCBCE1}" srcId="{B71FDDBD-5755-45E3-B56C-F8F2F3822253}" destId="{53BC28D6-5684-45A7-A3FD-DD687993EDC3}" srcOrd="0" destOrd="0" parTransId="{726B086C-D929-4321-9634-6814644BAA2B}" sibTransId="{95420F8D-5551-41BF-BAE0-80884D467896}"/>
    <dgm:cxn modelId="{C9F73F92-60A0-4F32-8EAF-25024A3699EA}" type="presOf" srcId="{B71FDDBD-5755-45E3-B56C-F8F2F3822253}" destId="{CA32C4AE-AC77-4EEC-87A9-E89D85FA47FC}" srcOrd="0" destOrd="0" presId="urn:microsoft.com/office/officeart/2009/3/layout/DescendingProcess"/>
    <dgm:cxn modelId="{23232E71-665E-49B5-89E6-49C1B5758425}" type="presOf" srcId="{53BC28D6-5684-45A7-A3FD-DD687993EDC3}" destId="{4BC286BE-B722-4305-8178-3C7CC5EC4BAE}" srcOrd="0" destOrd="0" presId="urn:microsoft.com/office/officeart/2009/3/layout/DescendingProcess"/>
    <dgm:cxn modelId="{8444F6C8-CB09-417F-9F46-80B00C39866A}" type="presParOf" srcId="{CA32C4AE-AC77-4EEC-87A9-E89D85FA47FC}" destId="{8DDE93C6-BA9E-45CA-BDE6-C2373F12B336}" srcOrd="0" destOrd="0" presId="urn:microsoft.com/office/officeart/2009/3/layout/DescendingProcess"/>
    <dgm:cxn modelId="{4C025B32-5776-4D64-89E7-C31A56CA491D}" type="presParOf" srcId="{CA32C4AE-AC77-4EEC-87A9-E89D85FA47FC}" destId="{4BC286BE-B722-4305-8178-3C7CC5EC4BAE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C93BCE-6A5B-47E7-9906-2D9B97D0C31F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A27BB7-F36D-4EC2-B570-F9169D3CD880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будут разработаны и внедрены: концептуальная и содержательная модели интеграции основного и дополнительного образования в группах комбинированной направленности через организацию культурных практик</a:t>
          </a:r>
          <a:endParaRPr lang="ru-RU" sz="1200" dirty="0">
            <a:solidFill>
              <a:srgbClr val="0000CC"/>
            </a:solidFill>
          </a:endParaRPr>
        </a:p>
      </dgm:t>
    </dgm:pt>
    <dgm:pt modelId="{384B859D-8D74-4361-994B-E3166C792746}" type="parTrans" cxnId="{E9C4457C-897B-455B-ACEC-6B596D95D1B0}">
      <dgm:prSet/>
      <dgm:spPr/>
      <dgm:t>
        <a:bodyPr/>
        <a:lstStyle/>
        <a:p>
          <a:endParaRPr lang="ru-RU"/>
        </a:p>
      </dgm:t>
    </dgm:pt>
    <dgm:pt modelId="{0481B035-C979-4E82-97DE-EBE240EC0A8F}" type="sibTrans" cxnId="{E9C4457C-897B-455B-ACEC-6B596D95D1B0}">
      <dgm:prSet/>
      <dgm:spPr/>
      <dgm:t>
        <a:bodyPr/>
        <a:lstStyle/>
        <a:p>
          <a:endParaRPr lang="ru-RU"/>
        </a:p>
      </dgm:t>
    </dgm:pt>
    <dgm:pt modelId="{92510038-829F-4E6C-B942-AB3DE02344E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создана РППС для реализации культурных практик с позиции инклюзии и интеграции основного и дополнительного образования</a:t>
          </a:r>
          <a:endParaRPr lang="ru-RU" sz="1400" b="1" dirty="0">
            <a:solidFill>
              <a:srgbClr val="0000CC"/>
            </a:solidFill>
          </a:endParaRPr>
        </a:p>
      </dgm:t>
    </dgm:pt>
    <dgm:pt modelId="{F8109BF6-6392-46B3-8E29-04E242CC9B28}" type="parTrans" cxnId="{399A50EA-B35E-40F7-BF79-743CCD8E7B55}">
      <dgm:prSet/>
      <dgm:spPr/>
      <dgm:t>
        <a:bodyPr/>
        <a:lstStyle/>
        <a:p>
          <a:endParaRPr lang="ru-RU"/>
        </a:p>
      </dgm:t>
    </dgm:pt>
    <dgm:pt modelId="{8A0B737F-969A-45C0-B009-3BD3DB6074CE}" type="sibTrans" cxnId="{399A50EA-B35E-40F7-BF79-743CCD8E7B55}">
      <dgm:prSet/>
      <dgm:spPr/>
      <dgm:t>
        <a:bodyPr/>
        <a:lstStyle/>
        <a:p>
          <a:endParaRPr lang="ru-RU"/>
        </a:p>
      </dgm:t>
    </dgm:pt>
    <dgm:pt modelId="{47F2AD85-84CF-4F15-809B-20B215025AB2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обновлено содержание дополнительного образования и культурных практик в группах комбинированной направленности</a:t>
          </a:r>
          <a:endParaRPr lang="ru-RU" b="1" dirty="0">
            <a:solidFill>
              <a:srgbClr val="0000CC"/>
            </a:solidFill>
          </a:endParaRPr>
        </a:p>
      </dgm:t>
    </dgm:pt>
    <dgm:pt modelId="{41555E70-F170-4297-95D1-8F39808A3545}" type="parTrans" cxnId="{F3FF4E2E-90C0-460E-AB43-114E53A00F02}">
      <dgm:prSet/>
      <dgm:spPr/>
      <dgm:t>
        <a:bodyPr/>
        <a:lstStyle/>
        <a:p>
          <a:endParaRPr lang="ru-RU"/>
        </a:p>
      </dgm:t>
    </dgm:pt>
    <dgm:pt modelId="{C5E67297-A2A3-4E59-A2E9-A58A90EC610B}" type="sibTrans" cxnId="{F3FF4E2E-90C0-460E-AB43-114E53A00F02}">
      <dgm:prSet/>
      <dgm:spPr/>
      <dgm:t>
        <a:bodyPr/>
        <a:lstStyle/>
        <a:p>
          <a:endParaRPr lang="ru-RU"/>
        </a:p>
      </dgm:t>
    </dgm:pt>
    <dgm:pt modelId="{8AE5EB12-7386-4B65-AE70-9D50965C948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обучены  педагоги  технологиями построения коррекционного образовательного процесса</a:t>
          </a:r>
          <a:endParaRPr lang="ru-RU" b="1" dirty="0">
            <a:solidFill>
              <a:srgbClr val="0000CC"/>
            </a:solidFill>
          </a:endParaRPr>
        </a:p>
      </dgm:t>
    </dgm:pt>
    <dgm:pt modelId="{ECBDB4E0-74EF-4933-B57D-0E9566F3E3A7}" type="parTrans" cxnId="{7B8CDFDF-6D0E-435C-8287-FD037DA16616}">
      <dgm:prSet/>
      <dgm:spPr/>
      <dgm:t>
        <a:bodyPr/>
        <a:lstStyle/>
        <a:p>
          <a:endParaRPr lang="ru-RU"/>
        </a:p>
      </dgm:t>
    </dgm:pt>
    <dgm:pt modelId="{E18F69D8-F80B-4B7B-9AE7-ECCAB2C7C747}" type="sibTrans" cxnId="{7B8CDFDF-6D0E-435C-8287-FD037DA16616}">
      <dgm:prSet/>
      <dgm:spPr/>
      <dgm:t>
        <a:bodyPr/>
        <a:lstStyle/>
        <a:p>
          <a:endParaRPr lang="ru-RU"/>
        </a:p>
      </dgm:t>
    </dgm:pt>
    <dgm:pt modelId="{2FEAF1EB-76AF-490F-8A68-B49C13CFF6A8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создано в ДОО эффективное психолого-медико-педагогическое и социальное сопровождение детей, имеющих проблемы в развитии</a:t>
          </a:r>
          <a:endParaRPr lang="ru-RU" b="1" dirty="0">
            <a:solidFill>
              <a:srgbClr val="0000CC"/>
            </a:solidFill>
          </a:endParaRPr>
        </a:p>
      </dgm:t>
    </dgm:pt>
    <dgm:pt modelId="{66BABE4C-724B-49D0-A64C-89747B77542F}" type="parTrans" cxnId="{5B3F4AEB-D105-4204-B1B2-710A9D13F28E}">
      <dgm:prSet/>
      <dgm:spPr/>
      <dgm:t>
        <a:bodyPr/>
        <a:lstStyle/>
        <a:p>
          <a:endParaRPr lang="ru-RU"/>
        </a:p>
      </dgm:t>
    </dgm:pt>
    <dgm:pt modelId="{11844379-4F84-425E-B3D0-DE165C34B786}" type="sibTrans" cxnId="{5B3F4AEB-D105-4204-B1B2-710A9D13F28E}">
      <dgm:prSet/>
      <dgm:spPr/>
      <dgm:t>
        <a:bodyPr/>
        <a:lstStyle/>
        <a:p>
          <a:endParaRPr lang="ru-RU"/>
        </a:p>
      </dgm:t>
    </dgm:pt>
    <dgm:pt modelId="{4EA7F8D6-DE92-4E73-8075-64362D6AA87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обеспечено коллективное сотворчество субъектов образования как путь достижения качества образования</a:t>
          </a:r>
          <a:endParaRPr lang="ru-RU" sz="1400" b="1" dirty="0">
            <a:solidFill>
              <a:srgbClr val="0000CC"/>
            </a:solidFill>
          </a:endParaRPr>
        </a:p>
      </dgm:t>
    </dgm:pt>
    <dgm:pt modelId="{65E1663C-8485-4F41-9F3E-A75DFC91EA4E}" type="parTrans" cxnId="{8A8295DC-7BF4-43FF-B6B1-F92549709003}">
      <dgm:prSet/>
      <dgm:spPr/>
      <dgm:t>
        <a:bodyPr/>
        <a:lstStyle/>
        <a:p>
          <a:endParaRPr lang="ru-RU"/>
        </a:p>
      </dgm:t>
    </dgm:pt>
    <dgm:pt modelId="{5DDDF12E-47FE-488D-B2C7-5EDB960BB7F6}" type="sibTrans" cxnId="{8A8295DC-7BF4-43FF-B6B1-F92549709003}">
      <dgm:prSet/>
      <dgm:spPr/>
      <dgm:t>
        <a:bodyPr/>
        <a:lstStyle/>
        <a:p>
          <a:endParaRPr lang="ru-RU"/>
        </a:p>
      </dgm:t>
    </dgm:pt>
    <dgm:pt modelId="{987952FA-63A8-46A3-A58A-52707DD42D3E}" type="pres">
      <dgm:prSet presAssocID="{CDC93BCE-6A5B-47E7-9906-2D9B97D0C3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1254C-273A-4F58-AFEA-19167966506F}" type="pres">
      <dgm:prSet presAssocID="{D2A27BB7-F36D-4EC2-B570-F9169D3CD880}" presName="circ1" presStyleLbl="vennNode1" presStyleIdx="0" presStyleCnt="6"/>
      <dgm:spPr/>
    </dgm:pt>
    <dgm:pt modelId="{8DDE15FA-2B5A-437D-9A14-A1D894DC96E2}" type="pres">
      <dgm:prSet presAssocID="{D2A27BB7-F36D-4EC2-B570-F9169D3CD880}" presName="circ1Tx" presStyleLbl="revTx" presStyleIdx="0" presStyleCnt="0" custScaleX="155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DC7CE-8B33-4872-A1C4-8FBD8769DBDB}" type="pres">
      <dgm:prSet presAssocID="{92510038-829F-4E6C-B942-AB3DE02344E7}" presName="circ2" presStyleLbl="vennNode1" presStyleIdx="1" presStyleCnt="6"/>
      <dgm:spPr/>
    </dgm:pt>
    <dgm:pt modelId="{8A184BC4-C750-4EB5-998C-B1D953BAE706}" type="pres">
      <dgm:prSet presAssocID="{92510038-829F-4E6C-B942-AB3DE02344E7}" presName="circ2Tx" presStyleLbl="revTx" presStyleIdx="0" presStyleCnt="0" custScaleX="137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7FB96-64EB-44D2-8460-23AAE9C03E5E}" type="pres">
      <dgm:prSet presAssocID="{47F2AD85-84CF-4F15-809B-20B215025AB2}" presName="circ3" presStyleLbl="vennNode1" presStyleIdx="2" presStyleCnt="6"/>
      <dgm:spPr/>
    </dgm:pt>
    <dgm:pt modelId="{0D59AC74-41F1-4672-98A9-630A0B484444}" type="pres">
      <dgm:prSet presAssocID="{47F2AD85-84CF-4F15-809B-20B215025AB2}" presName="circ3Tx" presStyleLbl="revTx" presStyleIdx="0" presStyleCnt="0" custScaleX="127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31EAA-32CB-4A3F-B96E-5BD769350620}" type="pres">
      <dgm:prSet presAssocID="{8AE5EB12-7386-4B65-AE70-9D50965C9486}" presName="circ4" presStyleLbl="vennNode1" presStyleIdx="3" presStyleCnt="6"/>
      <dgm:spPr/>
    </dgm:pt>
    <dgm:pt modelId="{FBE69FF2-F481-4181-9E92-5148772C6E7E}" type="pres">
      <dgm:prSet presAssocID="{8AE5EB12-7386-4B65-AE70-9D50965C9486}" presName="circ4Tx" presStyleLbl="revTx" presStyleIdx="0" presStyleCnt="0" custScaleX="139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5152A-36CD-4AD0-A89F-BF98C3437F6C}" type="pres">
      <dgm:prSet presAssocID="{2FEAF1EB-76AF-490F-8A68-B49C13CFF6A8}" presName="circ5" presStyleLbl="vennNode1" presStyleIdx="4" presStyleCnt="6"/>
      <dgm:spPr/>
    </dgm:pt>
    <dgm:pt modelId="{C3662E2C-979E-4BF2-A79B-AE83693C4C1B}" type="pres">
      <dgm:prSet presAssocID="{2FEAF1EB-76AF-490F-8A68-B49C13CFF6A8}" presName="circ5Tx" presStyleLbl="revTx" presStyleIdx="0" presStyleCnt="0" custScaleX="128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B23CB-5A4F-417D-B39E-82BD5F6CD250}" type="pres">
      <dgm:prSet presAssocID="{4EA7F8D6-DE92-4E73-8075-64362D6AA876}" presName="circ6" presStyleLbl="vennNode1" presStyleIdx="5" presStyleCnt="6"/>
      <dgm:spPr/>
    </dgm:pt>
    <dgm:pt modelId="{FA917B5C-D27E-44FB-8D2A-4DE37B495AEE}" type="pres">
      <dgm:prSet presAssocID="{4EA7F8D6-DE92-4E73-8075-64362D6AA876}" presName="circ6Tx" presStyleLbl="revTx" presStyleIdx="0" presStyleCnt="0" custScaleX="151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A50EA-B35E-40F7-BF79-743CCD8E7B55}" srcId="{CDC93BCE-6A5B-47E7-9906-2D9B97D0C31F}" destId="{92510038-829F-4E6C-B942-AB3DE02344E7}" srcOrd="1" destOrd="0" parTransId="{F8109BF6-6392-46B3-8E29-04E242CC9B28}" sibTransId="{8A0B737F-969A-45C0-B009-3BD3DB6074CE}"/>
    <dgm:cxn modelId="{3FB9FB2C-6AFD-4A1E-8EE1-0B3F678E3BEF}" type="presOf" srcId="{2FEAF1EB-76AF-490F-8A68-B49C13CFF6A8}" destId="{C3662E2C-979E-4BF2-A79B-AE83693C4C1B}" srcOrd="0" destOrd="0" presId="urn:microsoft.com/office/officeart/2005/8/layout/venn1"/>
    <dgm:cxn modelId="{85D2DD04-39BB-4A43-9EF1-42B68252A999}" type="presOf" srcId="{8AE5EB12-7386-4B65-AE70-9D50965C9486}" destId="{FBE69FF2-F481-4181-9E92-5148772C6E7E}" srcOrd="0" destOrd="0" presId="urn:microsoft.com/office/officeart/2005/8/layout/venn1"/>
    <dgm:cxn modelId="{F747077B-0406-4D8E-AE89-25A39FF72902}" type="presOf" srcId="{4EA7F8D6-DE92-4E73-8075-64362D6AA876}" destId="{FA917B5C-D27E-44FB-8D2A-4DE37B495AEE}" srcOrd="0" destOrd="0" presId="urn:microsoft.com/office/officeart/2005/8/layout/venn1"/>
    <dgm:cxn modelId="{7B8CDFDF-6D0E-435C-8287-FD037DA16616}" srcId="{CDC93BCE-6A5B-47E7-9906-2D9B97D0C31F}" destId="{8AE5EB12-7386-4B65-AE70-9D50965C9486}" srcOrd="3" destOrd="0" parTransId="{ECBDB4E0-74EF-4933-B57D-0E9566F3E3A7}" sibTransId="{E18F69D8-F80B-4B7B-9AE7-ECCAB2C7C747}"/>
    <dgm:cxn modelId="{433B9EF2-3E1C-4E26-A4F3-48EB1BA04C34}" type="presOf" srcId="{D2A27BB7-F36D-4EC2-B570-F9169D3CD880}" destId="{8DDE15FA-2B5A-437D-9A14-A1D894DC96E2}" srcOrd="0" destOrd="0" presId="urn:microsoft.com/office/officeart/2005/8/layout/venn1"/>
    <dgm:cxn modelId="{36EF468E-0BC1-454F-BAC3-02BC054884D2}" type="presOf" srcId="{47F2AD85-84CF-4F15-809B-20B215025AB2}" destId="{0D59AC74-41F1-4672-98A9-630A0B484444}" srcOrd="0" destOrd="0" presId="urn:microsoft.com/office/officeart/2005/8/layout/venn1"/>
    <dgm:cxn modelId="{107B50C5-191F-4EA2-9796-4E024950AF17}" type="presOf" srcId="{CDC93BCE-6A5B-47E7-9906-2D9B97D0C31F}" destId="{987952FA-63A8-46A3-A58A-52707DD42D3E}" srcOrd="0" destOrd="0" presId="urn:microsoft.com/office/officeart/2005/8/layout/venn1"/>
    <dgm:cxn modelId="{5C1BCF0F-933E-45AD-B86F-DF96B312A714}" type="presOf" srcId="{92510038-829F-4E6C-B942-AB3DE02344E7}" destId="{8A184BC4-C750-4EB5-998C-B1D953BAE706}" srcOrd="0" destOrd="0" presId="urn:microsoft.com/office/officeart/2005/8/layout/venn1"/>
    <dgm:cxn modelId="{8A8295DC-7BF4-43FF-B6B1-F92549709003}" srcId="{CDC93BCE-6A5B-47E7-9906-2D9B97D0C31F}" destId="{4EA7F8D6-DE92-4E73-8075-64362D6AA876}" srcOrd="5" destOrd="0" parTransId="{65E1663C-8485-4F41-9F3E-A75DFC91EA4E}" sibTransId="{5DDDF12E-47FE-488D-B2C7-5EDB960BB7F6}"/>
    <dgm:cxn modelId="{E9C4457C-897B-455B-ACEC-6B596D95D1B0}" srcId="{CDC93BCE-6A5B-47E7-9906-2D9B97D0C31F}" destId="{D2A27BB7-F36D-4EC2-B570-F9169D3CD880}" srcOrd="0" destOrd="0" parTransId="{384B859D-8D74-4361-994B-E3166C792746}" sibTransId="{0481B035-C979-4E82-97DE-EBE240EC0A8F}"/>
    <dgm:cxn modelId="{F3FF4E2E-90C0-460E-AB43-114E53A00F02}" srcId="{CDC93BCE-6A5B-47E7-9906-2D9B97D0C31F}" destId="{47F2AD85-84CF-4F15-809B-20B215025AB2}" srcOrd="2" destOrd="0" parTransId="{41555E70-F170-4297-95D1-8F39808A3545}" sibTransId="{C5E67297-A2A3-4E59-A2E9-A58A90EC610B}"/>
    <dgm:cxn modelId="{5B3F4AEB-D105-4204-B1B2-710A9D13F28E}" srcId="{CDC93BCE-6A5B-47E7-9906-2D9B97D0C31F}" destId="{2FEAF1EB-76AF-490F-8A68-B49C13CFF6A8}" srcOrd="4" destOrd="0" parTransId="{66BABE4C-724B-49D0-A64C-89747B77542F}" sibTransId="{11844379-4F84-425E-B3D0-DE165C34B786}"/>
    <dgm:cxn modelId="{70D5E34F-BE49-48CC-9F5E-B5DE1CC7377B}" type="presParOf" srcId="{987952FA-63A8-46A3-A58A-52707DD42D3E}" destId="{CCC1254C-273A-4F58-AFEA-19167966506F}" srcOrd="0" destOrd="0" presId="urn:microsoft.com/office/officeart/2005/8/layout/venn1"/>
    <dgm:cxn modelId="{1D1B8CB0-8241-4912-BEB7-7401C6751A6D}" type="presParOf" srcId="{987952FA-63A8-46A3-A58A-52707DD42D3E}" destId="{8DDE15FA-2B5A-437D-9A14-A1D894DC96E2}" srcOrd="1" destOrd="0" presId="urn:microsoft.com/office/officeart/2005/8/layout/venn1"/>
    <dgm:cxn modelId="{5D5F916F-0B39-4A98-AA3F-8804B1870B13}" type="presParOf" srcId="{987952FA-63A8-46A3-A58A-52707DD42D3E}" destId="{760DC7CE-8B33-4872-A1C4-8FBD8769DBDB}" srcOrd="2" destOrd="0" presId="urn:microsoft.com/office/officeart/2005/8/layout/venn1"/>
    <dgm:cxn modelId="{A46AC25C-42E3-452A-8582-249F081A1A17}" type="presParOf" srcId="{987952FA-63A8-46A3-A58A-52707DD42D3E}" destId="{8A184BC4-C750-4EB5-998C-B1D953BAE706}" srcOrd="3" destOrd="0" presId="urn:microsoft.com/office/officeart/2005/8/layout/venn1"/>
    <dgm:cxn modelId="{0DC7DB83-3767-4EE9-B24B-C650FCD68C95}" type="presParOf" srcId="{987952FA-63A8-46A3-A58A-52707DD42D3E}" destId="{8A27FB96-64EB-44D2-8460-23AAE9C03E5E}" srcOrd="4" destOrd="0" presId="urn:microsoft.com/office/officeart/2005/8/layout/venn1"/>
    <dgm:cxn modelId="{950C2CAD-F25A-470E-A632-031A73AE9646}" type="presParOf" srcId="{987952FA-63A8-46A3-A58A-52707DD42D3E}" destId="{0D59AC74-41F1-4672-98A9-630A0B484444}" srcOrd="5" destOrd="0" presId="urn:microsoft.com/office/officeart/2005/8/layout/venn1"/>
    <dgm:cxn modelId="{046C11E6-1DBC-418F-B61E-F7774C11782C}" type="presParOf" srcId="{987952FA-63A8-46A3-A58A-52707DD42D3E}" destId="{FA431EAA-32CB-4A3F-B96E-5BD769350620}" srcOrd="6" destOrd="0" presId="urn:microsoft.com/office/officeart/2005/8/layout/venn1"/>
    <dgm:cxn modelId="{4B24C358-8ABD-40DA-A593-AD477E0E9C84}" type="presParOf" srcId="{987952FA-63A8-46A3-A58A-52707DD42D3E}" destId="{FBE69FF2-F481-4181-9E92-5148772C6E7E}" srcOrd="7" destOrd="0" presId="urn:microsoft.com/office/officeart/2005/8/layout/venn1"/>
    <dgm:cxn modelId="{5E72EE6F-8117-405C-BCF5-53C74B231C4C}" type="presParOf" srcId="{987952FA-63A8-46A3-A58A-52707DD42D3E}" destId="{F855152A-36CD-4AD0-A89F-BF98C3437F6C}" srcOrd="8" destOrd="0" presId="urn:microsoft.com/office/officeart/2005/8/layout/venn1"/>
    <dgm:cxn modelId="{6C1E33EA-E20B-4273-9392-DD9AA288609E}" type="presParOf" srcId="{987952FA-63A8-46A3-A58A-52707DD42D3E}" destId="{C3662E2C-979E-4BF2-A79B-AE83693C4C1B}" srcOrd="9" destOrd="0" presId="urn:microsoft.com/office/officeart/2005/8/layout/venn1"/>
    <dgm:cxn modelId="{0F88ABEA-7684-4E0F-A637-39E3BB3C0571}" type="presParOf" srcId="{987952FA-63A8-46A3-A58A-52707DD42D3E}" destId="{890B23CB-5A4F-417D-B39E-82BD5F6CD250}" srcOrd="10" destOrd="0" presId="urn:microsoft.com/office/officeart/2005/8/layout/venn1"/>
    <dgm:cxn modelId="{6CA88412-62A0-4634-B8B3-88EE01946F2B}" type="presParOf" srcId="{987952FA-63A8-46A3-A58A-52707DD42D3E}" destId="{FA917B5C-D27E-44FB-8D2A-4DE37B495AE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F1A509-2DF3-4F24-BFA1-ADEDDB74E2F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852F6-4675-40DD-9895-82ECEF07E5D6}">
      <dgm:prSet phldrT="[Текст]" custT="1"/>
      <dgm:spPr>
        <a:solidFill>
          <a:srgbClr val="73BF55">
            <a:alpha val="40000"/>
          </a:srgbClr>
        </a:solidFill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400" b="1" dirty="0" smtClean="0">
              <a:solidFill>
                <a:srgbClr val="6600CC"/>
              </a:solidFill>
            </a:rPr>
            <a:t>Разработать и апробировать концептуальную и содержательную модели интеграции основного и дополнительного образования в группах комбинированной направленности через организацию культурных практик </a:t>
          </a:r>
          <a:endParaRPr lang="ru-RU" sz="14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4D0EA4-8FF0-4FDB-8F0D-0A75F7E7BEBB}" type="parTrans" cxnId="{5251EA2F-6F1A-4444-826E-73B4D789A874}">
      <dgm:prSet/>
      <dgm:spPr/>
      <dgm:t>
        <a:bodyPr/>
        <a:lstStyle/>
        <a:p>
          <a:endParaRPr lang="ru-RU"/>
        </a:p>
      </dgm:t>
    </dgm:pt>
    <dgm:pt modelId="{2F08197F-83AA-486E-AEAD-2F5A8C63B38B}" type="sibTrans" cxnId="{5251EA2F-6F1A-4444-826E-73B4D789A874}">
      <dgm:prSet/>
      <dgm:spPr/>
      <dgm:t>
        <a:bodyPr/>
        <a:lstStyle/>
        <a:p>
          <a:endParaRPr lang="ru-RU"/>
        </a:p>
      </dgm:t>
    </dgm:pt>
    <dgm:pt modelId="{3A2AF39C-01B9-426C-8E54-C5F8DBD19463}">
      <dgm:prSet phldrT="[Текст]" custT="1"/>
      <dgm:spPr>
        <a:solidFill>
          <a:srgbClr val="FFFF00">
            <a:alpha val="40000"/>
          </a:srgbClr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dirty="0" smtClean="0">
              <a:solidFill>
                <a:srgbClr val="6600CC"/>
              </a:solidFill>
            </a:rPr>
            <a:t>Обновить содержание дополнительного образования и культурных практик в группах комбинированной направленности, форм их организации.</a:t>
          </a:r>
          <a:endParaRPr lang="ru-RU" sz="14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76261B-38FE-4613-847C-C4E2B8329C02}" type="parTrans" cxnId="{AF84D1F2-A7D5-4A39-ADAB-E47BF419E8B4}">
      <dgm:prSet/>
      <dgm:spPr/>
      <dgm:t>
        <a:bodyPr/>
        <a:lstStyle/>
        <a:p>
          <a:endParaRPr lang="ru-RU"/>
        </a:p>
      </dgm:t>
    </dgm:pt>
    <dgm:pt modelId="{03E2D4A7-EE19-4322-A4AA-D3ECE4AD828E}" type="sibTrans" cxnId="{AF84D1F2-A7D5-4A39-ADAB-E47BF419E8B4}">
      <dgm:prSet/>
      <dgm:spPr/>
      <dgm:t>
        <a:bodyPr/>
        <a:lstStyle/>
        <a:p>
          <a:endParaRPr lang="ru-RU"/>
        </a:p>
      </dgm:t>
    </dgm:pt>
    <dgm:pt modelId="{639E9D2E-D3B6-464B-BAB8-CC7848AB179C}">
      <dgm:prSet phldrT="[Текст]" custT="1"/>
      <dgm:spPr>
        <a:solidFill>
          <a:schemeClr val="accent6">
            <a:lumMod val="60000"/>
            <a:lumOff val="40000"/>
            <a:alpha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1" dirty="0" smtClean="0">
              <a:solidFill>
                <a:srgbClr val="6600CC"/>
              </a:solidFill>
            </a:rPr>
            <a:t>Создать РППС для реализации культурных практик с позиции инклюзии и интеграции основного и дополнительного образования. 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9DB906-54E7-4A53-8F46-1BBB0AB61FCE}" type="parTrans" cxnId="{8FFAA4A3-DB55-466A-9CC3-097FE4590660}">
      <dgm:prSet/>
      <dgm:spPr/>
      <dgm:t>
        <a:bodyPr/>
        <a:lstStyle/>
        <a:p>
          <a:endParaRPr lang="ru-RU"/>
        </a:p>
      </dgm:t>
    </dgm:pt>
    <dgm:pt modelId="{6D8285B0-70B0-45D2-AC63-42D00638AFBB}" type="sibTrans" cxnId="{8FFAA4A3-DB55-466A-9CC3-097FE4590660}">
      <dgm:prSet/>
      <dgm:spPr/>
      <dgm:t>
        <a:bodyPr/>
        <a:lstStyle/>
        <a:p>
          <a:endParaRPr lang="ru-RU"/>
        </a:p>
      </dgm:t>
    </dgm:pt>
    <dgm:pt modelId="{A736F998-D054-4CA6-96CA-8C4FB0FD60A2}">
      <dgm:prSet phldrT="[Текст]" custT="1"/>
      <dgm:spPr>
        <a:solidFill>
          <a:srgbClr val="F7A7BE">
            <a:alpha val="40000"/>
          </a:srgbClr>
        </a:solidFill>
        <a:ln>
          <a:solidFill>
            <a:srgbClr val="F7A7BE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600" b="1" dirty="0" smtClean="0">
              <a:solidFill>
                <a:srgbClr val="6600CC"/>
              </a:solidFill>
            </a:rPr>
            <a:t>Создать и внедрить целостную систему </a:t>
          </a:r>
          <a:r>
            <a:rPr lang="ru-RU" sz="1600" b="1" dirty="0" err="1" smtClean="0">
              <a:solidFill>
                <a:srgbClr val="6600CC"/>
              </a:solidFill>
            </a:rPr>
            <a:t>медико-психолого-педагогического</a:t>
          </a:r>
          <a:r>
            <a:rPr lang="ru-RU" sz="1600" b="1" dirty="0" smtClean="0">
              <a:solidFill>
                <a:srgbClr val="6600CC"/>
              </a:solidFill>
            </a:rPr>
            <a:t> и социального сопровождения детей с ОВЗ и их родителей.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04808-CDBC-4C50-99DC-F0150E785D1B}" type="parTrans" cxnId="{1AC826BC-B419-415A-88FF-8BF03668E3F4}">
      <dgm:prSet/>
      <dgm:spPr/>
      <dgm:t>
        <a:bodyPr/>
        <a:lstStyle/>
        <a:p>
          <a:endParaRPr lang="ru-RU"/>
        </a:p>
      </dgm:t>
    </dgm:pt>
    <dgm:pt modelId="{3E5E6EA6-6FC9-424C-B3FE-77398C6F31EB}" type="sibTrans" cxnId="{1AC826BC-B419-415A-88FF-8BF03668E3F4}">
      <dgm:prSet/>
      <dgm:spPr/>
      <dgm:t>
        <a:bodyPr/>
        <a:lstStyle/>
        <a:p>
          <a:endParaRPr lang="ru-RU"/>
        </a:p>
      </dgm:t>
    </dgm:pt>
    <dgm:pt modelId="{6048ADF1-AEA3-464A-9E4B-78A74F94D452}">
      <dgm:prSet phldrT="[Текст]" custT="1"/>
      <dgm:spPr>
        <a:solidFill>
          <a:srgbClr val="7F71E9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6600CC"/>
              </a:solidFill>
            </a:rPr>
            <a:t>Повысить профессиональный уровень педагогов через их саморазвитие, самореализацию и эффективное взаимодействие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E06B0C-1306-440B-A992-68D4C1C09957}" type="parTrans" cxnId="{6E084EDE-8CE5-4BC7-B532-B0769B1A4BBF}">
      <dgm:prSet/>
      <dgm:spPr/>
      <dgm:t>
        <a:bodyPr/>
        <a:lstStyle/>
        <a:p>
          <a:endParaRPr lang="ru-RU"/>
        </a:p>
      </dgm:t>
    </dgm:pt>
    <dgm:pt modelId="{F94FCFE2-2DD8-40DE-8724-9CAA3951C724}" type="sibTrans" cxnId="{6E084EDE-8CE5-4BC7-B532-B0769B1A4BBF}">
      <dgm:prSet/>
      <dgm:spPr/>
      <dgm:t>
        <a:bodyPr/>
        <a:lstStyle/>
        <a:p>
          <a:endParaRPr lang="ru-RU"/>
        </a:p>
      </dgm:t>
    </dgm:pt>
    <dgm:pt modelId="{468D0C01-C1E9-4237-AEC3-4E587AFBD214}">
      <dgm:prSet custT="1"/>
      <dgm:spPr>
        <a:solidFill>
          <a:schemeClr val="accent1">
            <a:lumMod val="75000"/>
            <a:alpha val="40000"/>
          </a:schemeClr>
        </a:solidFill>
        <a:ln>
          <a:solidFill>
            <a:srgbClr val="7F71E9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6600CC"/>
              </a:solidFill>
            </a:rPr>
            <a:t>Сформировать толерантное сообщество детей, родителей, персонала ДОО и социального окружения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E3AD85-C687-465B-BC36-B7B96B2DDE8B}" type="parTrans" cxnId="{8DBCF996-3A30-4229-A87C-3AC1474278AB}">
      <dgm:prSet/>
      <dgm:spPr/>
      <dgm:t>
        <a:bodyPr/>
        <a:lstStyle/>
        <a:p>
          <a:endParaRPr lang="ru-RU"/>
        </a:p>
      </dgm:t>
    </dgm:pt>
    <dgm:pt modelId="{EB8D4E3B-47C4-45E4-8508-55807E36C488}" type="sibTrans" cxnId="{8DBCF996-3A30-4229-A87C-3AC1474278AB}">
      <dgm:prSet/>
      <dgm:spPr/>
      <dgm:t>
        <a:bodyPr/>
        <a:lstStyle/>
        <a:p>
          <a:endParaRPr lang="ru-RU"/>
        </a:p>
      </dgm:t>
    </dgm:pt>
    <dgm:pt modelId="{600AE079-87AE-48DE-836E-8989BAFD3E6E}">
      <dgm:prSet custT="1"/>
      <dgm:spPr>
        <a:solidFill>
          <a:srgbClr val="05B3C5">
            <a:alpha val="40000"/>
          </a:srgbClr>
        </a:solidFill>
        <a:ln>
          <a:solidFill>
            <a:srgbClr val="7F71E9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6600CC"/>
              </a:solidFill>
            </a:rPr>
            <a:t>Распространить опыт работы по использованию дополнительного образования и культурных практик через современные интернет технологии, СМИ.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EAE57-2876-4EEE-88DD-28DF690F9CFD}" type="parTrans" cxnId="{8F43F07A-76F5-4A77-AF80-598AD5154453}">
      <dgm:prSet/>
      <dgm:spPr/>
      <dgm:t>
        <a:bodyPr/>
        <a:lstStyle/>
        <a:p>
          <a:endParaRPr lang="ru-RU"/>
        </a:p>
      </dgm:t>
    </dgm:pt>
    <dgm:pt modelId="{C07E6940-D126-414F-8920-09A92E9F02E2}" type="sibTrans" cxnId="{8F43F07A-76F5-4A77-AF80-598AD5154453}">
      <dgm:prSet/>
      <dgm:spPr/>
      <dgm:t>
        <a:bodyPr/>
        <a:lstStyle/>
        <a:p>
          <a:endParaRPr lang="ru-RU"/>
        </a:p>
      </dgm:t>
    </dgm:pt>
    <dgm:pt modelId="{B7EDAA54-C9C8-48F4-87CA-1A0EFB2853FA}" type="pres">
      <dgm:prSet presAssocID="{2CF1A509-2DF3-4F24-BFA1-ADEDDB74E2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5810C-77E0-43C9-8C22-382F4ADEFC20}" type="pres">
      <dgm:prSet presAssocID="{352852F6-4675-40DD-9895-82ECEF07E5D6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E3EF049-60CC-4BE9-BAAB-EA37C1BD0C46}" type="pres">
      <dgm:prSet presAssocID="{352852F6-4675-40DD-9895-82ECEF07E5D6}" presName="rect1" presStyleLbl="trAlignAcc1" presStyleIdx="0" presStyleCnt="7" custScaleX="335588" custLinFactNeighborX="25765" custLinFactNeighborY="-2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CE23B-2841-44E4-9378-0CC5BF7E69F4}" type="pres">
      <dgm:prSet presAssocID="{352852F6-4675-40DD-9895-82ECEF07E5D6}" presName="rect2" presStyleLbl="fgImgPlace1" presStyleIdx="0" presStyleCnt="7" custLinFactX="-200000" custLinFactNeighborX="-293528" custLinFactNeighborY="-7536"/>
      <dgm:spPr>
        <a:solidFill>
          <a:srgbClr val="92D05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FE0000F2-96DD-4DAC-930E-B8807F7CCA40}" type="pres">
      <dgm:prSet presAssocID="{2F08197F-83AA-486E-AEAD-2F5A8C63B38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8ABF8A0-FFFC-43D7-BE5F-BC7D401537B3}" type="pres">
      <dgm:prSet presAssocID="{3A2AF39C-01B9-426C-8E54-C5F8DBD19463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3818F9E-3C63-40C1-A840-82816F04E69E}" type="pres">
      <dgm:prSet presAssocID="{3A2AF39C-01B9-426C-8E54-C5F8DBD19463}" presName="rect1" presStyleLbl="trAlignAcc1" presStyleIdx="1" presStyleCnt="7" custScaleX="328181" custScaleY="98769" custLinFactNeighborX="26691" custLinFactNeighborY="-1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360FA-0AE7-432C-82C9-2772A6EF1EC3}" type="pres">
      <dgm:prSet presAssocID="{3A2AF39C-01B9-426C-8E54-C5F8DBD19463}" presName="rect2" presStyleLbl="fgImgPlace1" presStyleIdx="1" presStyleCnt="7" custScaleX="108851" custScaleY="101418" custLinFactX="-200000" custLinFactNeighborX="-288092" custLinFactNeighborY="-1927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1EE60017-6938-4B20-AF0F-D793017940FB}" type="pres">
      <dgm:prSet presAssocID="{03E2D4A7-EE19-4322-A4AA-D3ECE4AD828E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8CC513F-F141-484B-94E4-859046D46B6A}" type="pres">
      <dgm:prSet presAssocID="{639E9D2E-D3B6-464B-BAB8-CC7848AB179C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8920CC5-E660-46AA-BD44-86B7205F8C62}" type="pres">
      <dgm:prSet presAssocID="{639E9D2E-D3B6-464B-BAB8-CC7848AB179C}" presName="rect1" presStyleLbl="trAlignAcc1" presStyleIdx="2" presStyleCnt="7" custScaleX="334064" custLinFactNeighborX="24197" custLinFactNeighborY="-10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E620A-314A-4634-B967-50F25E044776}" type="pres">
      <dgm:prSet presAssocID="{639E9D2E-D3B6-464B-BAB8-CC7848AB179C}" presName="rect2" presStyleLbl="fgImgPlace1" presStyleIdx="2" presStyleCnt="7" custLinFactX="-200000" custLinFactNeighborX="-291219" custLinFactNeighborY="3580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14BA96DD-D8D9-4763-B81E-8462C76D5462}" type="pres">
      <dgm:prSet presAssocID="{6D8285B0-70B0-45D2-AC63-42D00638AFB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D84EC1C-C4F9-425F-8DE6-28D4F1D802A2}" type="pres">
      <dgm:prSet presAssocID="{A736F998-D054-4CA6-96CA-8C4FB0FD60A2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7600F40-BFA9-4575-9494-D85C2F547A65}" type="pres">
      <dgm:prSet presAssocID="{A736F998-D054-4CA6-96CA-8C4FB0FD60A2}" presName="rect1" presStyleLbl="trAlignAcc1" presStyleIdx="3" presStyleCnt="7" custScaleX="339158" custScaleY="101758" custLinFactNeighborX="28271" custLinFactNeighborY="-3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7291-010E-4490-9896-584BB3D02748}" type="pres">
      <dgm:prSet presAssocID="{A736F998-D054-4CA6-96CA-8C4FB0FD60A2}" presName="rect2" presStyleLbl="fgImgPlace1" presStyleIdx="3" presStyleCnt="7" custLinFactX="-200000" custLinFactNeighborX="-291219" custLinFactNeighborY="9210"/>
      <dgm:spPr>
        <a:solidFill>
          <a:srgbClr val="F26E94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498A5169-B691-47CD-ACF3-EF22538FD55C}" type="pres">
      <dgm:prSet presAssocID="{3E5E6EA6-6FC9-424C-B3FE-77398C6F31E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C6A64BF-02DC-4CAC-8587-389C0510A775}" type="pres">
      <dgm:prSet presAssocID="{6048ADF1-AEA3-464A-9E4B-78A74F94D452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DA9DBBE-7B4E-4E55-B9B7-AA442CCAC150}" type="pres">
      <dgm:prSet presAssocID="{6048ADF1-AEA3-464A-9E4B-78A74F94D452}" presName="rect1" presStyleLbl="trAlignAcc1" presStyleIdx="4" presStyleCnt="7" custScaleX="338395" custLinFactNeighborX="30043" custLinFactNeighborY="1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87BE-C7A2-4B65-86E5-4B06890FA331}" type="pres">
      <dgm:prSet presAssocID="{6048ADF1-AEA3-464A-9E4B-78A74F94D452}" presName="rect2" presStyleLbl="fgImgPlace1" presStyleIdx="4" presStyleCnt="7" custLinFactX="-200000" custLinFactNeighborX="-292705" custLinFactNeighborY="25413"/>
      <dgm:spPr>
        <a:solidFill>
          <a:srgbClr val="7F71E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5538A9C4-1D43-4251-A436-3901EB50D627}" type="pres">
      <dgm:prSet presAssocID="{F94FCFE2-2DD8-40DE-8724-9CAA3951C72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10FD941-F7F2-4C05-B047-F4205DABAC9A}" type="pres">
      <dgm:prSet presAssocID="{468D0C01-C1E9-4237-AEC3-4E587AFBD214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F166AA9-57E9-4F35-83DD-2DF1D1D5AAAE}" type="pres">
      <dgm:prSet presAssocID="{468D0C01-C1E9-4237-AEC3-4E587AFBD214}" presName="rect1" presStyleLbl="trAlignAcc1" presStyleIdx="5" presStyleCnt="7" custScaleX="339065" custLinFactNeighborX="26633" custLinFactNeighborY="18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B947-2BB8-4E8E-B33E-03E4C4E1E872}" type="pres">
      <dgm:prSet presAssocID="{468D0C01-C1E9-4237-AEC3-4E587AFBD214}" presName="rect2" presStyleLbl="fgImgPlace1" presStyleIdx="5" presStyleCnt="7" custLinFactX="-208336" custLinFactNeighborX="-300000" custLinFactNeighborY="31043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C55D79EA-1AE6-4425-A0E1-997225272374}" type="pres">
      <dgm:prSet presAssocID="{EB8D4E3B-47C4-45E4-8508-55807E36C488}" presName="sibTrans" presStyleCnt="0"/>
      <dgm:spPr/>
    </dgm:pt>
    <dgm:pt modelId="{1DD04326-C306-458E-9A4B-9426301F8007}" type="pres">
      <dgm:prSet presAssocID="{600AE079-87AE-48DE-836E-8989BAFD3E6E}" presName="composite" presStyleCnt="0"/>
      <dgm:spPr/>
    </dgm:pt>
    <dgm:pt modelId="{DB04732C-9DAB-4539-B2EA-D91000DCDF49}" type="pres">
      <dgm:prSet presAssocID="{600AE079-87AE-48DE-836E-8989BAFD3E6E}" presName="rect1" presStyleLbl="trAlignAcc1" presStyleIdx="6" presStyleCnt="7" custScaleX="340856" custLinFactNeighborX="23410" custLinFactNeighborY="24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5CF05-496B-4A2E-8754-8084021D121A}" type="pres">
      <dgm:prSet presAssocID="{600AE079-87AE-48DE-836E-8989BAFD3E6E}" presName="rect2" presStyleLbl="fgImgPlace1" presStyleIdx="6" presStyleCnt="7" custScaleX="242338" custLinFactX="-345370" custLinFactNeighborX="-400000" custLinFactNeighborY="366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F84D1F2-A7D5-4A39-ADAB-E47BF419E8B4}" srcId="{2CF1A509-2DF3-4F24-BFA1-ADEDDB74E2FB}" destId="{3A2AF39C-01B9-426C-8E54-C5F8DBD19463}" srcOrd="1" destOrd="0" parTransId="{5976261B-38FE-4613-847C-C4E2B8329C02}" sibTransId="{03E2D4A7-EE19-4322-A4AA-D3ECE4AD828E}"/>
    <dgm:cxn modelId="{87EDA909-EB83-48F7-89CA-6DD7CEE3118D}" type="presOf" srcId="{A736F998-D054-4CA6-96CA-8C4FB0FD60A2}" destId="{57600F40-BFA9-4575-9494-D85C2F547A65}" srcOrd="0" destOrd="0" presId="urn:microsoft.com/office/officeart/2008/layout/PictureStrips"/>
    <dgm:cxn modelId="{4ECF5CDF-3E78-4DD6-8311-EE2512C714D1}" type="presOf" srcId="{600AE079-87AE-48DE-836E-8989BAFD3E6E}" destId="{DB04732C-9DAB-4539-B2EA-D91000DCDF49}" srcOrd="0" destOrd="0" presId="urn:microsoft.com/office/officeart/2008/layout/PictureStrips"/>
    <dgm:cxn modelId="{BB42C49A-7E5C-4CC8-9FB6-CC143FD6FD4B}" type="presOf" srcId="{639E9D2E-D3B6-464B-BAB8-CC7848AB179C}" destId="{88920CC5-E660-46AA-BD44-86B7205F8C62}" srcOrd="0" destOrd="0" presId="urn:microsoft.com/office/officeart/2008/layout/PictureStrips"/>
    <dgm:cxn modelId="{8FFAA4A3-DB55-466A-9CC3-097FE4590660}" srcId="{2CF1A509-2DF3-4F24-BFA1-ADEDDB74E2FB}" destId="{639E9D2E-D3B6-464B-BAB8-CC7848AB179C}" srcOrd="2" destOrd="0" parTransId="{DB9DB906-54E7-4A53-8F46-1BBB0AB61FCE}" sibTransId="{6D8285B0-70B0-45D2-AC63-42D00638AFBB}"/>
    <dgm:cxn modelId="{2231FA21-664B-4ACA-8A70-50C3623988CB}" type="presOf" srcId="{3A2AF39C-01B9-426C-8E54-C5F8DBD19463}" destId="{43818F9E-3C63-40C1-A840-82816F04E69E}" srcOrd="0" destOrd="0" presId="urn:microsoft.com/office/officeart/2008/layout/PictureStrips"/>
    <dgm:cxn modelId="{33AB8DAC-4B8F-40FD-8573-9BD87770E84D}" type="presOf" srcId="{468D0C01-C1E9-4237-AEC3-4E587AFBD214}" destId="{4F166AA9-57E9-4F35-83DD-2DF1D1D5AAAE}" srcOrd="0" destOrd="0" presId="urn:microsoft.com/office/officeart/2008/layout/PictureStrips"/>
    <dgm:cxn modelId="{32CB4F97-8EA9-4647-BD5C-FB2EB1DCB18B}" type="presOf" srcId="{2CF1A509-2DF3-4F24-BFA1-ADEDDB74E2FB}" destId="{B7EDAA54-C9C8-48F4-87CA-1A0EFB2853FA}" srcOrd="0" destOrd="0" presId="urn:microsoft.com/office/officeart/2008/layout/PictureStrips"/>
    <dgm:cxn modelId="{F6416C46-8CA6-4DCA-A2F1-C64D79708DE8}" type="presOf" srcId="{352852F6-4675-40DD-9895-82ECEF07E5D6}" destId="{4E3EF049-60CC-4BE9-BAAB-EA37C1BD0C46}" srcOrd="0" destOrd="0" presId="urn:microsoft.com/office/officeart/2008/layout/PictureStrips"/>
    <dgm:cxn modelId="{8F43F07A-76F5-4A77-AF80-598AD5154453}" srcId="{2CF1A509-2DF3-4F24-BFA1-ADEDDB74E2FB}" destId="{600AE079-87AE-48DE-836E-8989BAFD3E6E}" srcOrd="6" destOrd="0" parTransId="{16FEAE57-2876-4EEE-88DD-28DF690F9CFD}" sibTransId="{C07E6940-D126-414F-8920-09A92E9F02E2}"/>
    <dgm:cxn modelId="{5251EA2F-6F1A-4444-826E-73B4D789A874}" srcId="{2CF1A509-2DF3-4F24-BFA1-ADEDDB74E2FB}" destId="{352852F6-4675-40DD-9895-82ECEF07E5D6}" srcOrd="0" destOrd="0" parTransId="{F64D0EA4-8FF0-4FDB-8F0D-0A75F7E7BEBB}" sibTransId="{2F08197F-83AA-486E-AEAD-2F5A8C63B38B}"/>
    <dgm:cxn modelId="{0892582E-C676-4ABC-BBE8-C231A563B81B}" type="presOf" srcId="{6048ADF1-AEA3-464A-9E4B-78A74F94D452}" destId="{3DA9DBBE-7B4E-4E55-B9B7-AA442CCAC150}" srcOrd="0" destOrd="0" presId="urn:microsoft.com/office/officeart/2008/layout/PictureStrips"/>
    <dgm:cxn modelId="{1AC826BC-B419-415A-88FF-8BF03668E3F4}" srcId="{2CF1A509-2DF3-4F24-BFA1-ADEDDB74E2FB}" destId="{A736F998-D054-4CA6-96CA-8C4FB0FD60A2}" srcOrd="3" destOrd="0" parTransId="{ABA04808-CDBC-4C50-99DC-F0150E785D1B}" sibTransId="{3E5E6EA6-6FC9-424C-B3FE-77398C6F31EB}"/>
    <dgm:cxn modelId="{6E084EDE-8CE5-4BC7-B532-B0769B1A4BBF}" srcId="{2CF1A509-2DF3-4F24-BFA1-ADEDDB74E2FB}" destId="{6048ADF1-AEA3-464A-9E4B-78A74F94D452}" srcOrd="4" destOrd="0" parTransId="{ADE06B0C-1306-440B-A992-68D4C1C09957}" sibTransId="{F94FCFE2-2DD8-40DE-8724-9CAA3951C724}"/>
    <dgm:cxn modelId="{8DBCF996-3A30-4229-A87C-3AC1474278AB}" srcId="{2CF1A509-2DF3-4F24-BFA1-ADEDDB74E2FB}" destId="{468D0C01-C1E9-4237-AEC3-4E587AFBD214}" srcOrd="5" destOrd="0" parTransId="{2BE3AD85-C687-465B-BC36-B7B96B2DDE8B}" sibTransId="{EB8D4E3B-47C4-45E4-8508-55807E36C488}"/>
    <dgm:cxn modelId="{61A4B57E-7BF9-4571-9938-96C81833D8C7}" type="presParOf" srcId="{B7EDAA54-C9C8-48F4-87CA-1A0EFB2853FA}" destId="{2B35810C-77E0-43C9-8C22-382F4ADEFC20}" srcOrd="0" destOrd="0" presId="urn:microsoft.com/office/officeart/2008/layout/PictureStrips"/>
    <dgm:cxn modelId="{3D677D83-4FC8-4668-9427-EBFC0FABAC51}" type="presParOf" srcId="{2B35810C-77E0-43C9-8C22-382F4ADEFC20}" destId="{4E3EF049-60CC-4BE9-BAAB-EA37C1BD0C46}" srcOrd="0" destOrd="0" presId="urn:microsoft.com/office/officeart/2008/layout/PictureStrips"/>
    <dgm:cxn modelId="{1BE8BB25-675C-4DD7-B66C-FDE7C95820F1}" type="presParOf" srcId="{2B35810C-77E0-43C9-8C22-382F4ADEFC20}" destId="{673CE23B-2841-44E4-9378-0CC5BF7E69F4}" srcOrd="1" destOrd="0" presId="urn:microsoft.com/office/officeart/2008/layout/PictureStrips"/>
    <dgm:cxn modelId="{67F15280-7D2C-4F46-979E-67627466BC32}" type="presParOf" srcId="{B7EDAA54-C9C8-48F4-87CA-1A0EFB2853FA}" destId="{FE0000F2-96DD-4DAC-930E-B8807F7CCA40}" srcOrd="1" destOrd="0" presId="urn:microsoft.com/office/officeart/2008/layout/PictureStrips"/>
    <dgm:cxn modelId="{1A24C380-9F44-41D8-B468-89A424EC2C72}" type="presParOf" srcId="{B7EDAA54-C9C8-48F4-87CA-1A0EFB2853FA}" destId="{28ABF8A0-FFFC-43D7-BE5F-BC7D401537B3}" srcOrd="2" destOrd="0" presId="urn:microsoft.com/office/officeart/2008/layout/PictureStrips"/>
    <dgm:cxn modelId="{5B1C6BA7-FEE0-4DC3-9377-EB34B0B27485}" type="presParOf" srcId="{28ABF8A0-FFFC-43D7-BE5F-BC7D401537B3}" destId="{43818F9E-3C63-40C1-A840-82816F04E69E}" srcOrd="0" destOrd="0" presId="urn:microsoft.com/office/officeart/2008/layout/PictureStrips"/>
    <dgm:cxn modelId="{A9A9B1BA-FAA8-4B91-B05F-A3347464C0D0}" type="presParOf" srcId="{28ABF8A0-FFFC-43D7-BE5F-BC7D401537B3}" destId="{998360FA-0AE7-432C-82C9-2772A6EF1EC3}" srcOrd="1" destOrd="0" presId="urn:microsoft.com/office/officeart/2008/layout/PictureStrips"/>
    <dgm:cxn modelId="{663A63E1-FADF-4395-A89E-4DD1AEF8CD02}" type="presParOf" srcId="{B7EDAA54-C9C8-48F4-87CA-1A0EFB2853FA}" destId="{1EE60017-6938-4B20-AF0F-D793017940FB}" srcOrd="3" destOrd="0" presId="urn:microsoft.com/office/officeart/2008/layout/PictureStrips"/>
    <dgm:cxn modelId="{D3E0D95A-9803-48B9-83A8-1B885182E83A}" type="presParOf" srcId="{B7EDAA54-C9C8-48F4-87CA-1A0EFB2853FA}" destId="{D8CC513F-F141-484B-94E4-859046D46B6A}" srcOrd="4" destOrd="0" presId="urn:microsoft.com/office/officeart/2008/layout/PictureStrips"/>
    <dgm:cxn modelId="{7D02AF60-33D4-4DCB-8411-4B5E4B7FF0E1}" type="presParOf" srcId="{D8CC513F-F141-484B-94E4-859046D46B6A}" destId="{88920CC5-E660-46AA-BD44-86B7205F8C62}" srcOrd="0" destOrd="0" presId="urn:microsoft.com/office/officeart/2008/layout/PictureStrips"/>
    <dgm:cxn modelId="{818CFD0A-DBA0-494D-89D3-855C673FCD72}" type="presParOf" srcId="{D8CC513F-F141-484B-94E4-859046D46B6A}" destId="{812E620A-314A-4634-B967-50F25E044776}" srcOrd="1" destOrd="0" presId="urn:microsoft.com/office/officeart/2008/layout/PictureStrips"/>
    <dgm:cxn modelId="{AF1D076A-F01D-4134-AB09-AA6883FAA448}" type="presParOf" srcId="{B7EDAA54-C9C8-48F4-87CA-1A0EFB2853FA}" destId="{14BA96DD-D8D9-4763-B81E-8462C76D5462}" srcOrd="5" destOrd="0" presId="urn:microsoft.com/office/officeart/2008/layout/PictureStrips"/>
    <dgm:cxn modelId="{62327AF4-286F-4776-91A0-B470E9ADAC99}" type="presParOf" srcId="{B7EDAA54-C9C8-48F4-87CA-1A0EFB2853FA}" destId="{BD84EC1C-C4F9-425F-8DE6-28D4F1D802A2}" srcOrd="6" destOrd="0" presId="urn:microsoft.com/office/officeart/2008/layout/PictureStrips"/>
    <dgm:cxn modelId="{6671966D-64ED-4225-886A-51A843775A4D}" type="presParOf" srcId="{BD84EC1C-C4F9-425F-8DE6-28D4F1D802A2}" destId="{57600F40-BFA9-4575-9494-D85C2F547A65}" srcOrd="0" destOrd="0" presId="urn:microsoft.com/office/officeart/2008/layout/PictureStrips"/>
    <dgm:cxn modelId="{C04D6C25-D621-46CE-95F6-F4CAC6307F62}" type="presParOf" srcId="{BD84EC1C-C4F9-425F-8DE6-28D4F1D802A2}" destId="{93437291-010E-4490-9896-584BB3D02748}" srcOrd="1" destOrd="0" presId="urn:microsoft.com/office/officeart/2008/layout/PictureStrips"/>
    <dgm:cxn modelId="{00005BA9-155C-4C3C-ABA7-F9A698C0BF82}" type="presParOf" srcId="{B7EDAA54-C9C8-48F4-87CA-1A0EFB2853FA}" destId="{498A5169-B691-47CD-ACF3-EF22538FD55C}" srcOrd="7" destOrd="0" presId="urn:microsoft.com/office/officeart/2008/layout/PictureStrips"/>
    <dgm:cxn modelId="{3A356615-CE2F-4363-A4E3-D09A94C90F4A}" type="presParOf" srcId="{B7EDAA54-C9C8-48F4-87CA-1A0EFB2853FA}" destId="{BC6A64BF-02DC-4CAC-8587-389C0510A775}" srcOrd="8" destOrd="0" presId="urn:microsoft.com/office/officeart/2008/layout/PictureStrips"/>
    <dgm:cxn modelId="{416CD63C-8F4D-4E17-9BE4-C24B3C976C84}" type="presParOf" srcId="{BC6A64BF-02DC-4CAC-8587-389C0510A775}" destId="{3DA9DBBE-7B4E-4E55-B9B7-AA442CCAC150}" srcOrd="0" destOrd="0" presId="urn:microsoft.com/office/officeart/2008/layout/PictureStrips"/>
    <dgm:cxn modelId="{54ADFBF4-2A44-4B37-8F80-7AC18B46A61B}" type="presParOf" srcId="{BC6A64BF-02DC-4CAC-8587-389C0510A775}" destId="{E78887BE-C7A2-4B65-86E5-4B06890FA331}" srcOrd="1" destOrd="0" presId="urn:microsoft.com/office/officeart/2008/layout/PictureStrips"/>
    <dgm:cxn modelId="{00416B5D-E68F-4C4C-8329-F57729A15D26}" type="presParOf" srcId="{B7EDAA54-C9C8-48F4-87CA-1A0EFB2853FA}" destId="{5538A9C4-1D43-4251-A436-3901EB50D627}" srcOrd="9" destOrd="0" presId="urn:microsoft.com/office/officeart/2008/layout/PictureStrips"/>
    <dgm:cxn modelId="{BD16E335-3061-452C-854A-DCEF8BD90D51}" type="presParOf" srcId="{B7EDAA54-C9C8-48F4-87CA-1A0EFB2853FA}" destId="{B10FD941-F7F2-4C05-B047-F4205DABAC9A}" srcOrd="10" destOrd="0" presId="urn:microsoft.com/office/officeart/2008/layout/PictureStrips"/>
    <dgm:cxn modelId="{35FDA2BC-5E65-4386-962B-FBB97DADB30D}" type="presParOf" srcId="{B10FD941-F7F2-4C05-B047-F4205DABAC9A}" destId="{4F166AA9-57E9-4F35-83DD-2DF1D1D5AAAE}" srcOrd="0" destOrd="0" presId="urn:microsoft.com/office/officeart/2008/layout/PictureStrips"/>
    <dgm:cxn modelId="{A03C3CA3-7090-4B50-BF65-00E4942F64D2}" type="presParOf" srcId="{B10FD941-F7F2-4C05-B047-F4205DABAC9A}" destId="{9987B947-2BB8-4E8E-B33E-03E4C4E1E872}" srcOrd="1" destOrd="0" presId="urn:microsoft.com/office/officeart/2008/layout/PictureStrips"/>
    <dgm:cxn modelId="{AD34F298-103A-4E05-AA1F-C5817F54B1EB}" type="presParOf" srcId="{B7EDAA54-C9C8-48F4-87CA-1A0EFB2853FA}" destId="{C55D79EA-1AE6-4425-A0E1-997225272374}" srcOrd="11" destOrd="0" presId="urn:microsoft.com/office/officeart/2008/layout/PictureStrips"/>
    <dgm:cxn modelId="{1CFC293D-907F-4F34-A47C-D046428C1FA1}" type="presParOf" srcId="{B7EDAA54-C9C8-48F4-87CA-1A0EFB2853FA}" destId="{1DD04326-C306-458E-9A4B-9426301F8007}" srcOrd="12" destOrd="0" presId="urn:microsoft.com/office/officeart/2008/layout/PictureStrips"/>
    <dgm:cxn modelId="{5E275F08-2D32-4E7F-A9B4-6C6516A7D7C8}" type="presParOf" srcId="{1DD04326-C306-458E-9A4B-9426301F8007}" destId="{DB04732C-9DAB-4539-B2EA-D91000DCDF49}" srcOrd="0" destOrd="0" presId="urn:microsoft.com/office/officeart/2008/layout/PictureStrips"/>
    <dgm:cxn modelId="{789092F6-B499-4B58-96E1-FD9170158C29}" type="presParOf" srcId="{1DD04326-C306-458E-9A4B-9426301F8007}" destId="{D555CF05-496B-4A2E-8754-8084021D121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9450AA-69E9-45B5-B271-F660DB34054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E3B28C-01B8-480A-A509-C7D67CB507FA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CC"/>
              </a:solidFill>
            </a:rPr>
            <a:t>дети с особенностями в развитии нуждаются в своевременной квалифицированной помощи специалистов</a:t>
          </a:r>
          <a:endParaRPr lang="ru-RU" sz="1800" dirty="0">
            <a:solidFill>
              <a:srgbClr val="0000CC"/>
            </a:solidFill>
          </a:endParaRPr>
        </a:p>
      </dgm:t>
    </dgm:pt>
    <dgm:pt modelId="{CA9D3D40-E67A-4C83-8F48-B8D37F565C83}" type="parTrans" cxnId="{2E18A6A3-7129-4A91-A43B-11A355C8363F}">
      <dgm:prSet/>
      <dgm:spPr/>
      <dgm:t>
        <a:bodyPr/>
        <a:lstStyle/>
        <a:p>
          <a:endParaRPr lang="ru-RU"/>
        </a:p>
      </dgm:t>
    </dgm:pt>
    <dgm:pt modelId="{BAEF893B-CE3F-4164-B40B-B92DE3FA99CF}" type="sibTrans" cxnId="{2E18A6A3-7129-4A91-A43B-11A355C8363F}">
      <dgm:prSet/>
      <dgm:spPr/>
      <dgm:t>
        <a:bodyPr/>
        <a:lstStyle/>
        <a:p>
          <a:endParaRPr lang="ru-RU"/>
        </a:p>
      </dgm:t>
    </dgm:pt>
    <dgm:pt modelId="{D0B9FD5D-1022-4558-85C5-AB779A2F6FC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CC"/>
              </a:solidFill>
            </a:rPr>
            <a:t>родителям необходимо получить знания по развитию и воспитанию своих детей, а также психологическую поддержку</a:t>
          </a:r>
          <a:endParaRPr lang="ru-RU" sz="1800" dirty="0">
            <a:solidFill>
              <a:srgbClr val="0000CC"/>
            </a:solidFill>
          </a:endParaRPr>
        </a:p>
      </dgm:t>
    </dgm:pt>
    <dgm:pt modelId="{9A9CF76B-D921-4D7D-9C04-079BDE47DBB0}" type="parTrans" cxnId="{2D385A7D-154A-41F0-A3D0-7B71AA737BE8}">
      <dgm:prSet/>
      <dgm:spPr/>
      <dgm:t>
        <a:bodyPr/>
        <a:lstStyle/>
        <a:p>
          <a:endParaRPr lang="ru-RU"/>
        </a:p>
      </dgm:t>
    </dgm:pt>
    <dgm:pt modelId="{D47E57B3-517F-4086-82F1-D1FB97FDF1EF}" type="sibTrans" cxnId="{2D385A7D-154A-41F0-A3D0-7B71AA737BE8}">
      <dgm:prSet/>
      <dgm:spPr/>
      <dgm:t>
        <a:bodyPr/>
        <a:lstStyle/>
        <a:p>
          <a:endParaRPr lang="ru-RU"/>
        </a:p>
      </dgm:t>
    </dgm:pt>
    <dgm:pt modelId="{B1D04951-599B-4BBF-ABAC-284D420074F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CC"/>
              </a:solidFill>
            </a:rPr>
            <a:t>педагоги смогут повысить профессиональную компетентность и уровень личной готовности к работе с особенными детьми</a:t>
          </a:r>
          <a:endParaRPr lang="ru-RU" sz="1800" dirty="0">
            <a:solidFill>
              <a:srgbClr val="0000CC"/>
            </a:solidFill>
          </a:endParaRPr>
        </a:p>
      </dgm:t>
    </dgm:pt>
    <dgm:pt modelId="{D1FD707C-0AAC-479D-9D87-82C3C7C4B3EA}" type="parTrans" cxnId="{1AB4B77B-81D7-41C6-974F-946A15B73E17}">
      <dgm:prSet/>
      <dgm:spPr/>
      <dgm:t>
        <a:bodyPr/>
        <a:lstStyle/>
        <a:p>
          <a:endParaRPr lang="ru-RU"/>
        </a:p>
      </dgm:t>
    </dgm:pt>
    <dgm:pt modelId="{557A6A93-0CE9-4DCA-A43E-6141533FC5F1}" type="sibTrans" cxnId="{1AB4B77B-81D7-41C6-974F-946A15B73E17}">
      <dgm:prSet/>
      <dgm:spPr/>
      <dgm:t>
        <a:bodyPr/>
        <a:lstStyle/>
        <a:p>
          <a:endParaRPr lang="ru-RU"/>
        </a:p>
      </dgm:t>
    </dgm:pt>
    <dgm:pt modelId="{C871ACEE-1371-4677-8BF3-D3206CF8923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00CC"/>
              </a:solidFill>
            </a:rPr>
            <a:t>проект позволит объединить используемые методы и приемы работы с детьми ОВЗ в единую систему</a:t>
          </a:r>
          <a:endParaRPr lang="ru-RU" sz="1800" dirty="0">
            <a:solidFill>
              <a:srgbClr val="0000CC"/>
            </a:solidFill>
          </a:endParaRPr>
        </a:p>
      </dgm:t>
    </dgm:pt>
    <dgm:pt modelId="{58197EE0-63A1-488F-B552-9B9F49B91FD3}" type="parTrans" cxnId="{2E57426A-9211-4B76-96F3-023B22833EFF}">
      <dgm:prSet/>
      <dgm:spPr/>
      <dgm:t>
        <a:bodyPr/>
        <a:lstStyle/>
        <a:p>
          <a:endParaRPr lang="ru-RU"/>
        </a:p>
      </dgm:t>
    </dgm:pt>
    <dgm:pt modelId="{B13A2AEC-D669-425A-B561-E8AC9BB854F3}" type="sibTrans" cxnId="{2E57426A-9211-4B76-96F3-023B22833EFF}">
      <dgm:prSet/>
      <dgm:spPr/>
      <dgm:t>
        <a:bodyPr/>
        <a:lstStyle/>
        <a:p>
          <a:endParaRPr lang="ru-RU"/>
        </a:p>
      </dgm:t>
    </dgm:pt>
    <dgm:pt modelId="{9F1265AE-02F9-4D49-9232-337951CD5DE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00CC"/>
              </a:solidFill>
            </a:rPr>
            <a:t>способствует достижению прогнозируемого результата и нового качества образования</a:t>
          </a:r>
          <a:endParaRPr lang="ru-RU" sz="1800" b="1" dirty="0">
            <a:solidFill>
              <a:srgbClr val="0000CC"/>
            </a:solidFill>
          </a:endParaRPr>
        </a:p>
      </dgm:t>
    </dgm:pt>
    <dgm:pt modelId="{41A7791B-06C7-4F65-82BC-9E4F8BFB9848}" type="parTrans" cxnId="{37B03DCF-AE85-4772-B4CF-34FBCF543862}">
      <dgm:prSet/>
      <dgm:spPr/>
      <dgm:t>
        <a:bodyPr/>
        <a:lstStyle/>
        <a:p>
          <a:endParaRPr lang="ru-RU"/>
        </a:p>
      </dgm:t>
    </dgm:pt>
    <dgm:pt modelId="{CC449D55-5634-4221-AD3B-84E56EC1057B}" type="sibTrans" cxnId="{37B03DCF-AE85-4772-B4CF-34FBCF543862}">
      <dgm:prSet/>
      <dgm:spPr/>
      <dgm:t>
        <a:bodyPr/>
        <a:lstStyle/>
        <a:p>
          <a:endParaRPr lang="ru-RU"/>
        </a:p>
      </dgm:t>
    </dgm:pt>
    <dgm:pt modelId="{698AE70E-5384-4579-A42A-80C26B687C52}" type="pres">
      <dgm:prSet presAssocID="{FA9450AA-69E9-45B5-B271-F660DB3405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C8462-F257-4A20-B9D5-67EF0FE7758D}" type="pres">
      <dgm:prSet presAssocID="{93E3B28C-01B8-480A-A509-C7D67CB507FA}" presName="parentLin" presStyleCnt="0"/>
      <dgm:spPr/>
    </dgm:pt>
    <dgm:pt modelId="{BC8C59BF-454D-439C-B33E-9B6CEE3C946B}" type="pres">
      <dgm:prSet presAssocID="{93E3B28C-01B8-480A-A509-C7D67CB507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159855D-6EFE-4656-927D-7713AC2FBCDB}" type="pres">
      <dgm:prSet presAssocID="{93E3B28C-01B8-480A-A509-C7D67CB507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D6063-B41F-4C36-B59C-A07555EFD148}" type="pres">
      <dgm:prSet presAssocID="{93E3B28C-01B8-480A-A509-C7D67CB507FA}" presName="negativeSpace" presStyleCnt="0"/>
      <dgm:spPr/>
    </dgm:pt>
    <dgm:pt modelId="{F34EAD89-94A7-4D8F-9C9E-7C1969CC1AAE}" type="pres">
      <dgm:prSet presAssocID="{93E3B28C-01B8-480A-A509-C7D67CB507FA}" presName="childText" presStyleLbl="conFgAcc1" presStyleIdx="0" presStyleCnt="5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</dgm:spPr>
    </dgm:pt>
    <dgm:pt modelId="{A2625C0F-037B-4C3D-9913-FD873A71569A}" type="pres">
      <dgm:prSet presAssocID="{BAEF893B-CE3F-4164-B40B-B92DE3FA99CF}" presName="spaceBetweenRectangles" presStyleCnt="0"/>
      <dgm:spPr/>
    </dgm:pt>
    <dgm:pt modelId="{86BC660D-3A6C-490B-8AF4-1A432F461D05}" type="pres">
      <dgm:prSet presAssocID="{D0B9FD5D-1022-4558-85C5-AB779A2F6FCB}" presName="parentLin" presStyleCnt="0"/>
      <dgm:spPr/>
    </dgm:pt>
    <dgm:pt modelId="{79A25EAE-1259-4DB6-AFEB-0EC55F7A8016}" type="pres">
      <dgm:prSet presAssocID="{D0B9FD5D-1022-4558-85C5-AB779A2F6FC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4536228-137C-4420-975E-0B22B67829F6}" type="pres">
      <dgm:prSet presAssocID="{D0B9FD5D-1022-4558-85C5-AB779A2F6F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E9F34-AC27-4C4E-BBAB-089899B17C05}" type="pres">
      <dgm:prSet presAssocID="{D0B9FD5D-1022-4558-85C5-AB779A2F6FCB}" presName="negativeSpace" presStyleCnt="0"/>
      <dgm:spPr/>
    </dgm:pt>
    <dgm:pt modelId="{B860BE52-1E64-46BB-81F3-0981E6BF70FE}" type="pres">
      <dgm:prSet presAssocID="{D0B9FD5D-1022-4558-85C5-AB779A2F6FCB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</dgm:pt>
    <dgm:pt modelId="{42B75F3B-6327-4A18-95FA-998541116D10}" type="pres">
      <dgm:prSet presAssocID="{D47E57B3-517F-4086-82F1-D1FB97FDF1EF}" presName="spaceBetweenRectangles" presStyleCnt="0"/>
      <dgm:spPr/>
    </dgm:pt>
    <dgm:pt modelId="{0FFD7EE8-EA2E-47EC-B220-77E94E16F98E}" type="pres">
      <dgm:prSet presAssocID="{B1D04951-599B-4BBF-ABAC-284D420074F3}" presName="parentLin" presStyleCnt="0"/>
      <dgm:spPr/>
    </dgm:pt>
    <dgm:pt modelId="{FBC55B3A-7C33-4752-BE7D-DB5BF15CFAA9}" type="pres">
      <dgm:prSet presAssocID="{B1D04951-599B-4BBF-ABAC-284D420074F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06FCF95-1902-4216-A6B9-A5A90A927365}" type="pres">
      <dgm:prSet presAssocID="{B1D04951-599B-4BBF-ABAC-284D420074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9EDEB-5A27-4ED6-8383-E67BB5172736}" type="pres">
      <dgm:prSet presAssocID="{B1D04951-599B-4BBF-ABAC-284D420074F3}" presName="negativeSpace" presStyleCnt="0"/>
      <dgm:spPr/>
    </dgm:pt>
    <dgm:pt modelId="{F7F5856B-819E-4E00-B48E-0A801858AAD7}" type="pres">
      <dgm:prSet presAssocID="{B1D04951-599B-4BBF-ABAC-284D420074F3}" presName="childText" presStyleLbl="conFgAcc1" presStyleIdx="2" presStyleCnt="5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</dgm:spPr>
    </dgm:pt>
    <dgm:pt modelId="{E2BD2DAB-C277-4CC9-B9B8-EB12AEAE3C23}" type="pres">
      <dgm:prSet presAssocID="{557A6A93-0CE9-4DCA-A43E-6141533FC5F1}" presName="spaceBetweenRectangles" presStyleCnt="0"/>
      <dgm:spPr/>
    </dgm:pt>
    <dgm:pt modelId="{31D357A1-9013-43FA-B930-D3571EB504C7}" type="pres">
      <dgm:prSet presAssocID="{C871ACEE-1371-4677-8BF3-D3206CF8923C}" presName="parentLin" presStyleCnt="0"/>
      <dgm:spPr/>
    </dgm:pt>
    <dgm:pt modelId="{02E9F247-A6A4-4031-9ACB-3C36DE54B7DC}" type="pres">
      <dgm:prSet presAssocID="{C871ACEE-1371-4677-8BF3-D3206CF8923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718F05F-EA29-4A8D-AB93-83AC317478A6}" type="pres">
      <dgm:prSet presAssocID="{C871ACEE-1371-4677-8BF3-D3206CF8923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06C54-A316-4309-8B0C-FA1888ABAD9F}" type="pres">
      <dgm:prSet presAssocID="{C871ACEE-1371-4677-8BF3-D3206CF8923C}" presName="negativeSpace" presStyleCnt="0"/>
      <dgm:spPr/>
    </dgm:pt>
    <dgm:pt modelId="{5A5DD03D-9432-4285-8C99-5E2D323A21EA}" type="pres">
      <dgm:prSet presAssocID="{C871ACEE-1371-4677-8BF3-D3206CF8923C}" presName="childText" presStyleLbl="conFgAcc1" presStyleIdx="3" presStyleCnt="5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</dgm:pt>
    <dgm:pt modelId="{EE6DB0DA-FC2B-4949-9CE1-6BDB6A41481F}" type="pres">
      <dgm:prSet presAssocID="{B13A2AEC-D669-425A-B561-E8AC9BB854F3}" presName="spaceBetweenRectangles" presStyleCnt="0"/>
      <dgm:spPr/>
    </dgm:pt>
    <dgm:pt modelId="{FC251C36-415A-4C94-8143-2C5B2ABE2DF1}" type="pres">
      <dgm:prSet presAssocID="{9F1265AE-02F9-4D49-9232-337951CD5DEC}" presName="parentLin" presStyleCnt="0"/>
      <dgm:spPr/>
    </dgm:pt>
    <dgm:pt modelId="{CCA1EE00-D5A4-4256-B00B-C8A301F65BCC}" type="pres">
      <dgm:prSet presAssocID="{9F1265AE-02F9-4D49-9232-337951CD5DE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1B5A3C3-B489-44C0-BDD2-9C6C0B40A24C}" type="pres">
      <dgm:prSet presAssocID="{9F1265AE-02F9-4D49-9232-337951CD5D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6CE62-5347-443B-B002-5FB19A597CA2}" type="pres">
      <dgm:prSet presAssocID="{9F1265AE-02F9-4D49-9232-337951CD5DEC}" presName="negativeSpace" presStyleCnt="0"/>
      <dgm:spPr/>
    </dgm:pt>
    <dgm:pt modelId="{0E0A861F-248B-45E9-8CC4-996994984EBA}" type="pres">
      <dgm:prSet presAssocID="{9F1265AE-02F9-4D49-9232-337951CD5DEC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</dgm:spPr>
    </dgm:pt>
  </dgm:ptLst>
  <dgm:cxnLst>
    <dgm:cxn modelId="{2D385A7D-154A-41F0-A3D0-7B71AA737BE8}" srcId="{FA9450AA-69E9-45B5-B271-F660DB340544}" destId="{D0B9FD5D-1022-4558-85C5-AB779A2F6FCB}" srcOrd="1" destOrd="0" parTransId="{9A9CF76B-D921-4D7D-9C04-079BDE47DBB0}" sibTransId="{D47E57B3-517F-4086-82F1-D1FB97FDF1EF}"/>
    <dgm:cxn modelId="{440EF8CD-DDA1-4A8A-9805-2F9C1309F060}" type="presOf" srcId="{D0B9FD5D-1022-4558-85C5-AB779A2F6FCB}" destId="{24536228-137C-4420-975E-0B22B67829F6}" srcOrd="1" destOrd="0" presId="urn:microsoft.com/office/officeart/2005/8/layout/list1"/>
    <dgm:cxn modelId="{68371ED4-6169-4BB8-841F-65944930D593}" type="presOf" srcId="{D0B9FD5D-1022-4558-85C5-AB779A2F6FCB}" destId="{79A25EAE-1259-4DB6-AFEB-0EC55F7A8016}" srcOrd="0" destOrd="0" presId="urn:microsoft.com/office/officeart/2005/8/layout/list1"/>
    <dgm:cxn modelId="{EC08128A-7A47-42EA-B228-9D0EC1417FCF}" type="presOf" srcId="{C871ACEE-1371-4677-8BF3-D3206CF8923C}" destId="{02E9F247-A6A4-4031-9ACB-3C36DE54B7DC}" srcOrd="0" destOrd="0" presId="urn:microsoft.com/office/officeart/2005/8/layout/list1"/>
    <dgm:cxn modelId="{B402E912-F77D-4DDF-BA41-F2B80E37D9D9}" type="presOf" srcId="{C871ACEE-1371-4677-8BF3-D3206CF8923C}" destId="{9718F05F-EA29-4A8D-AB93-83AC317478A6}" srcOrd="1" destOrd="0" presId="urn:microsoft.com/office/officeart/2005/8/layout/list1"/>
    <dgm:cxn modelId="{FAC199ED-13D4-4B47-83BA-28B58BA33827}" type="presOf" srcId="{B1D04951-599B-4BBF-ABAC-284D420074F3}" destId="{FBC55B3A-7C33-4752-BE7D-DB5BF15CFAA9}" srcOrd="0" destOrd="0" presId="urn:microsoft.com/office/officeart/2005/8/layout/list1"/>
    <dgm:cxn modelId="{27C214B4-0FEF-4BEC-BFE8-352FDED967C3}" type="presOf" srcId="{93E3B28C-01B8-480A-A509-C7D67CB507FA}" destId="{D159855D-6EFE-4656-927D-7713AC2FBCDB}" srcOrd="1" destOrd="0" presId="urn:microsoft.com/office/officeart/2005/8/layout/list1"/>
    <dgm:cxn modelId="{37B03DCF-AE85-4772-B4CF-34FBCF543862}" srcId="{FA9450AA-69E9-45B5-B271-F660DB340544}" destId="{9F1265AE-02F9-4D49-9232-337951CD5DEC}" srcOrd="4" destOrd="0" parTransId="{41A7791B-06C7-4F65-82BC-9E4F8BFB9848}" sibTransId="{CC449D55-5634-4221-AD3B-84E56EC1057B}"/>
    <dgm:cxn modelId="{18E0550B-485A-49DC-B44F-8CE1F405A502}" type="presOf" srcId="{9F1265AE-02F9-4D49-9232-337951CD5DEC}" destId="{CCA1EE00-D5A4-4256-B00B-C8A301F65BCC}" srcOrd="0" destOrd="0" presId="urn:microsoft.com/office/officeart/2005/8/layout/list1"/>
    <dgm:cxn modelId="{0218C06A-3D0A-4CA8-B34A-77BC0EAD030E}" type="presOf" srcId="{B1D04951-599B-4BBF-ABAC-284D420074F3}" destId="{A06FCF95-1902-4216-A6B9-A5A90A927365}" srcOrd="1" destOrd="0" presId="urn:microsoft.com/office/officeart/2005/8/layout/list1"/>
    <dgm:cxn modelId="{9AAA1481-DC70-46D1-A61F-E1E0FB8A8E15}" type="presOf" srcId="{9F1265AE-02F9-4D49-9232-337951CD5DEC}" destId="{41B5A3C3-B489-44C0-BDD2-9C6C0B40A24C}" srcOrd="1" destOrd="0" presId="urn:microsoft.com/office/officeart/2005/8/layout/list1"/>
    <dgm:cxn modelId="{C1E30D94-3684-4781-B880-D90E0FE78816}" type="presOf" srcId="{FA9450AA-69E9-45B5-B271-F660DB340544}" destId="{698AE70E-5384-4579-A42A-80C26B687C52}" srcOrd="0" destOrd="0" presId="urn:microsoft.com/office/officeart/2005/8/layout/list1"/>
    <dgm:cxn modelId="{1AB4B77B-81D7-41C6-974F-946A15B73E17}" srcId="{FA9450AA-69E9-45B5-B271-F660DB340544}" destId="{B1D04951-599B-4BBF-ABAC-284D420074F3}" srcOrd="2" destOrd="0" parTransId="{D1FD707C-0AAC-479D-9D87-82C3C7C4B3EA}" sibTransId="{557A6A93-0CE9-4DCA-A43E-6141533FC5F1}"/>
    <dgm:cxn modelId="{2E57426A-9211-4B76-96F3-023B22833EFF}" srcId="{FA9450AA-69E9-45B5-B271-F660DB340544}" destId="{C871ACEE-1371-4677-8BF3-D3206CF8923C}" srcOrd="3" destOrd="0" parTransId="{58197EE0-63A1-488F-B552-9B9F49B91FD3}" sibTransId="{B13A2AEC-D669-425A-B561-E8AC9BB854F3}"/>
    <dgm:cxn modelId="{627306EB-8397-4926-8716-829812FC1966}" type="presOf" srcId="{93E3B28C-01B8-480A-A509-C7D67CB507FA}" destId="{BC8C59BF-454D-439C-B33E-9B6CEE3C946B}" srcOrd="0" destOrd="0" presId="urn:microsoft.com/office/officeart/2005/8/layout/list1"/>
    <dgm:cxn modelId="{2E18A6A3-7129-4A91-A43B-11A355C8363F}" srcId="{FA9450AA-69E9-45B5-B271-F660DB340544}" destId="{93E3B28C-01B8-480A-A509-C7D67CB507FA}" srcOrd="0" destOrd="0" parTransId="{CA9D3D40-E67A-4C83-8F48-B8D37F565C83}" sibTransId="{BAEF893B-CE3F-4164-B40B-B92DE3FA99CF}"/>
    <dgm:cxn modelId="{CADFF78B-5190-4D0F-AEF3-EAFC279EC622}" type="presParOf" srcId="{698AE70E-5384-4579-A42A-80C26B687C52}" destId="{4ECC8462-F257-4A20-B9D5-67EF0FE7758D}" srcOrd="0" destOrd="0" presId="urn:microsoft.com/office/officeart/2005/8/layout/list1"/>
    <dgm:cxn modelId="{2EE2BC33-C955-4D6F-B904-F8781825053A}" type="presParOf" srcId="{4ECC8462-F257-4A20-B9D5-67EF0FE7758D}" destId="{BC8C59BF-454D-439C-B33E-9B6CEE3C946B}" srcOrd="0" destOrd="0" presId="urn:microsoft.com/office/officeart/2005/8/layout/list1"/>
    <dgm:cxn modelId="{619A8546-CAEB-4804-96B4-42CBB4325EB8}" type="presParOf" srcId="{4ECC8462-F257-4A20-B9D5-67EF0FE7758D}" destId="{D159855D-6EFE-4656-927D-7713AC2FBCDB}" srcOrd="1" destOrd="0" presId="urn:microsoft.com/office/officeart/2005/8/layout/list1"/>
    <dgm:cxn modelId="{841655AA-FEFD-44D6-9470-DD908D8A9358}" type="presParOf" srcId="{698AE70E-5384-4579-A42A-80C26B687C52}" destId="{0C3D6063-B41F-4C36-B59C-A07555EFD148}" srcOrd="1" destOrd="0" presId="urn:microsoft.com/office/officeart/2005/8/layout/list1"/>
    <dgm:cxn modelId="{67EDCC97-52A6-44C8-8AC1-0DAAF7DE0929}" type="presParOf" srcId="{698AE70E-5384-4579-A42A-80C26B687C52}" destId="{F34EAD89-94A7-4D8F-9C9E-7C1969CC1AAE}" srcOrd="2" destOrd="0" presId="urn:microsoft.com/office/officeart/2005/8/layout/list1"/>
    <dgm:cxn modelId="{640F5196-98FB-4050-A6DB-2D90AFDEE649}" type="presParOf" srcId="{698AE70E-5384-4579-A42A-80C26B687C52}" destId="{A2625C0F-037B-4C3D-9913-FD873A71569A}" srcOrd="3" destOrd="0" presId="urn:microsoft.com/office/officeart/2005/8/layout/list1"/>
    <dgm:cxn modelId="{DC8DFB9B-340F-4083-BE1E-6A2561C5D3E9}" type="presParOf" srcId="{698AE70E-5384-4579-A42A-80C26B687C52}" destId="{86BC660D-3A6C-490B-8AF4-1A432F461D05}" srcOrd="4" destOrd="0" presId="urn:microsoft.com/office/officeart/2005/8/layout/list1"/>
    <dgm:cxn modelId="{49354D92-0365-49C9-98B9-FE6F39BC7908}" type="presParOf" srcId="{86BC660D-3A6C-490B-8AF4-1A432F461D05}" destId="{79A25EAE-1259-4DB6-AFEB-0EC55F7A8016}" srcOrd="0" destOrd="0" presId="urn:microsoft.com/office/officeart/2005/8/layout/list1"/>
    <dgm:cxn modelId="{7DCA5C63-C2C2-4FF6-8E87-DF20245FC0E4}" type="presParOf" srcId="{86BC660D-3A6C-490B-8AF4-1A432F461D05}" destId="{24536228-137C-4420-975E-0B22B67829F6}" srcOrd="1" destOrd="0" presId="urn:microsoft.com/office/officeart/2005/8/layout/list1"/>
    <dgm:cxn modelId="{AAA00DF3-C56B-478E-9344-41744E141940}" type="presParOf" srcId="{698AE70E-5384-4579-A42A-80C26B687C52}" destId="{B03E9F34-AC27-4C4E-BBAB-089899B17C05}" srcOrd="5" destOrd="0" presId="urn:microsoft.com/office/officeart/2005/8/layout/list1"/>
    <dgm:cxn modelId="{489DF49E-2BEA-4634-A0EE-28458AC0E3D3}" type="presParOf" srcId="{698AE70E-5384-4579-A42A-80C26B687C52}" destId="{B860BE52-1E64-46BB-81F3-0981E6BF70FE}" srcOrd="6" destOrd="0" presId="urn:microsoft.com/office/officeart/2005/8/layout/list1"/>
    <dgm:cxn modelId="{2AFA6F4C-DC39-4F20-9728-C64CAF6D0973}" type="presParOf" srcId="{698AE70E-5384-4579-A42A-80C26B687C52}" destId="{42B75F3B-6327-4A18-95FA-998541116D10}" srcOrd="7" destOrd="0" presId="urn:microsoft.com/office/officeart/2005/8/layout/list1"/>
    <dgm:cxn modelId="{C4257EC8-1CC6-462A-B7EB-760B336EEEBB}" type="presParOf" srcId="{698AE70E-5384-4579-A42A-80C26B687C52}" destId="{0FFD7EE8-EA2E-47EC-B220-77E94E16F98E}" srcOrd="8" destOrd="0" presId="urn:microsoft.com/office/officeart/2005/8/layout/list1"/>
    <dgm:cxn modelId="{C7966CF7-0FA8-41C0-B046-7D66B274DE46}" type="presParOf" srcId="{0FFD7EE8-EA2E-47EC-B220-77E94E16F98E}" destId="{FBC55B3A-7C33-4752-BE7D-DB5BF15CFAA9}" srcOrd="0" destOrd="0" presId="urn:microsoft.com/office/officeart/2005/8/layout/list1"/>
    <dgm:cxn modelId="{762AF290-61E3-4FBD-A31D-9EE9814EDDC9}" type="presParOf" srcId="{0FFD7EE8-EA2E-47EC-B220-77E94E16F98E}" destId="{A06FCF95-1902-4216-A6B9-A5A90A927365}" srcOrd="1" destOrd="0" presId="urn:microsoft.com/office/officeart/2005/8/layout/list1"/>
    <dgm:cxn modelId="{C29E9FCA-E9E2-4318-B43D-154F5387B966}" type="presParOf" srcId="{698AE70E-5384-4579-A42A-80C26B687C52}" destId="{3049EDEB-5A27-4ED6-8383-E67BB5172736}" srcOrd="9" destOrd="0" presId="urn:microsoft.com/office/officeart/2005/8/layout/list1"/>
    <dgm:cxn modelId="{499EFF49-B06D-48A7-8221-7E09911A7F8E}" type="presParOf" srcId="{698AE70E-5384-4579-A42A-80C26B687C52}" destId="{F7F5856B-819E-4E00-B48E-0A801858AAD7}" srcOrd="10" destOrd="0" presId="urn:microsoft.com/office/officeart/2005/8/layout/list1"/>
    <dgm:cxn modelId="{1127DF6E-E6E3-4B4D-9E4E-2A8F8948CDEC}" type="presParOf" srcId="{698AE70E-5384-4579-A42A-80C26B687C52}" destId="{E2BD2DAB-C277-4CC9-B9B8-EB12AEAE3C23}" srcOrd="11" destOrd="0" presId="urn:microsoft.com/office/officeart/2005/8/layout/list1"/>
    <dgm:cxn modelId="{ED0AB658-3040-47C5-9BF9-89B1D12BD901}" type="presParOf" srcId="{698AE70E-5384-4579-A42A-80C26B687C52}" destId="{31D357A1-9013-43FA-B930-D3571EB504C7}" srcOrd="12" destOrd="0" presId="urn:microsoft.com/office/officeart/2005/8/layout/list1"/>
    <dgm:cxn modelId="{A0B984FB-8D1D-4B77-B9EA-45658DF13B60}" type="presParOf" srcId="{31D357A1-9013-43FA-B930-D3571EB504C7}" destId="{02E9F247-A6A4-4031-9ACB-3C36DE54B7DC}" srcOrd="0" destOrd="0" presId="urn:microsoft.com/office/officeart/2005/8/layout/list1"/>
    <dgm:cxn modelId="{CB10302C-2308-4789-BE9C-5C6F2C37F4AC}" type="presParOf" srcId="{31D357A1-9013-43FA-B930-D3571EB504C7}" destId="{9718F05F-EA29-4A8D-AB93-83AC317478A6}" srcOrd="1" destOrd="0" presId="urn:microsoft.com/office/officeart/2005/8/layout/list1"/>
    <dgm:cxn modelId="{86090047-F7E6-4C6E-921B-B3883BD30B32}" type="presParOf" srcId="{698AE70E-5384-4579-A42A-80C26B687C52}" destId="{22606C54-A316-4309-8B0C-FA1888ABAD9F}" srcOrd="13" destOrd="0" presId="urn:microsoft.com/office/officeart/2005/8/layout/list1"/>
    <dgm:cxn modelId="{F31FB09E-0FB8-48FA-A6C0-1F4EC0657E00}" type="presParOf" srcId="{698AE70E-5384-4579-A42A-80C26B687C52}" destId="{5A5DD03D-9432-4285-8C99-5E2D323A21EA}" srcOrd="14" destOrd="0" presId="urn:microsoft.com/office/officeart/2005/8/layout/list1"/>
    <dgm:cxn modelId="{970ED217-3A09-47DD-A325-33DD84590711}" type="presParOf" srcId="{698AE70E-5384-4579-A42A-80C26B687C52}" destId="{EE6DB0DA-FC2B-4949-9CE1-6BDB6A41481F}" srcOrd="15" destOrd="0" presId="urn:microsoft.com/office/officeart/2005/8/layout/list1"/>
    <dgm:cxn modelId="{5DB5A51D-F0F2-4EFA-A51D-8C12913D33B8}" type="presParOf" srcId="{698AE70E-5384-4579-A42A-80C26B687C52}" destId="{FC251C36-415A-4C94-8143-2C5B2ABE2DF1}" srcOrd="16" destOrd="0" presId="urn:microsoft.com/office/officeart/2005/8/layout/list1"/>
    <dgm:cxn modelId="{94CA9C2C-63EE-4B54-83B8-0BEACA3A33C2}" type="presParOf" srcId="{FC251C36-415A-4C94-8143-2C5B2ABE2DF1}" destId="{CCA1EE00-D5A4-4256-B00B-C8A301F65BCC}" srcOrd="0" destOrd="0" presId="urn:microsoft.com/office/officeart/2005/8/layout/list1"/>
    <dgm:cxn modelId="{AB2E3E86-77CC-430C-A743-264FE3541766}" type="presParOf" srcId="{FC251C36-415A-4C94-8143-2C5B2ABE2DF1}" destId="{41B5A3C3-B489-44C0-BDD2-9C6C0B40A24C}" srcOrd="1" destOrd="0" presId="urn:microsoft.com/office/officeart/2005/8/layout/list1"/>
    <dgm:cxn modelId="{5731C7D4-DBB8-45B1-8015-F7B6DCE38A41}" type="presParOf" srcId="{698AE70E-5384-4579-A42A-80C26B687C52}" destId="{FCB6CE62-5347-443B-B002-5FB19A597CA2}" srcOrd="17" destOrd="0" presId="urn:microsoft.com/office/officeart/2005/8/layout/list1"/>
    <dgm:cxn modelId="{8DD2FEAC-3F68-4021-A53D-DC9B8020EC87}" type="presParOf" srcId="{698AE70E-5384-4579-A42A-80C26B687C52}" destId="{0E0A861F-248B-45E9-8CC4-996994984EB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FE876-0412-4C58-ABFF-C9F66E01A9BD}">
      <dsp:nvSpPr>
        <dsp:cNvPr id="0" name=""/>
        <dsp:cNvSpPr/>
      </dsp:nvSpPr>
      <dsp:spPr>
        <a:xfrm>
          <a:off x="0" y="0"/>
          <a:ext cx="5240054" cy="5240054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DE7BC-119B-4961-95DD-FEE0419E2C6D}">
      <dsp:nvSpPr>
        <dsp:cNvPr id="0" name=""/>
        <dsp:cNvSpPr/>
      </dsp:nvSpPr>
      <dsp:spPr>
        <a:xfrm>
          <a:off x="1790134" y="482195"/>
          <a:ext cx="6388904" cy="1048343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Федеральный государственный образовательный стандарт ДО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1790134" y="482195"/>
        <a:ext cx="6388904" cy="1048343"/>
      </dsp:txXfrm>
    </dsp:sp>
    <dsp:sp modelId="{4FA0E1DE-3AED-41F2-841A-D7E663B7C7B9}">
      <dsp:nvSpPr>
        <dsp:cNvPr id="0" name=""/>
        <dsp:cNvSpPr/>
      </dsp:nvSpPr>
      <dsp:spPr>
        <a:xfrm>
          <a:off x="1008125" y="2845714"/>
          <a:ext cx="7051344" cy="854724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Государственная программа Краснодарского края «Развитие образования»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1008125" y="2845714"/>
        <a:ext cx="7051344" cy="854724"/>
      </dsp:txXfrm>
    </dsp:sp>
    <dsp:sp modelId="{D59321B5-4FA7-4626-9B03-3DD12F47F806}">
      <dsp:nvSpPr>
        <dsp:cNvPr id="0" name=""/>
        <dsp:cNvSpPr/>
      </dsp:nvSpPr>
      <dsp:spPr>
        <a:xfrm>
          <a:off x="1368143" y="1768043"/>
          <a:ext cx="6745550" cy="927473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7030A0"/>
              </a:solidFill>
            </a:rPr>
            <a:t>«О коррекционном и инклюзивном образовании детей» </a:t>
          </a:r>
          <a:r>
            <a:rPr lang="ru-RU" sz="2400" b="1" kern="1200" dirty="0" smtClean="0">
              <a:solidFill>
                <a:srgbClr val="7030A0"/>
              </a:solidFill>
            </a:rPr>
            <a:t>Письмо </a:t>
          </a:r>
          <a:r>
            <a:rPr lang="ru-RU" sz="2400" b="1" kern="1200" dirty="0" err="1" smtClean="0">
              <a:solidFill>
                <a:srgbClr val="7030A0"/>
              </a:solidFill>
            </a:rPr>
            <a:t>Минобрнауки</a:t>
          </a:r>
          <a:r>
            <a:rPr lang="ru-RU" sz="2400" b="1" kern="1200" dirty="0" smtClean="0">
              <a:solidFill>
                <a:srgbClr val="7030A0"/>
              </a:solidFill>
            </a:rPr>
            <a:t> России  от 07.06.2013г. № ИР-535/07</a:t>
          </a:r>
          <a:endParaRPr lang="ru-RU" sz="2400" b="1" u="none" kern="1200" dirty="0">
            <a:solidFill>
              <a:srgbClr val="7030A0"/>
            </a:solidFill>
          </a:endParaRPr>
        </a:p>
      </dsp:txBody>
      <dsp:txXfrm>
        <a:off x="1368143" y="1768043"/>
        <a:ext cx="6745550" cy="927473"/>
      </dsp:txXfrm>
    </dsp:sp>
    <dsp:sp modelId="{1BB0FEF5-9354-4E4E-9662-F0D3672E1A3B}">
      <dsp:nvSpPr>
        <dsp:cNvPr id="0" name=""/>
        <dsp:cNvSpPr/>
      </dsp:nvSpPr>
      <dsp:spPr>
        <a:xfrm>
          <a:off x="432046" y="3799897"/>
          <a:ext cx="7643960" cy="107998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Приказ Министерства образования и науки РФ  № 1014  от 30.08.13 г. «Об утверждении 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образования» 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432046" y="3799897"/>
        <a:ext cx="7643960" cy="10799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00BAE-99B4-42E6-9BCA-BE836B532D4D}">
      <dsp:nvSpPr>
        <dsp:cNvPr id="0" name=""/>
        <dsp:cNvSpPr/>
      </dsp:nvSpPr>
      <dsp:spPr>
        <a:xfrm>
          <a:off x="0" y="0"/>
          <a:ext cx="8003232" cy="576064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4470897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дополнительного образования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8003232" cy="5760640"/>
      </dsp:txXfrm>
    </dsp:sp>
    <dsp:sp modelId="{FF641021-0841-4D11-BF6D-FC1366FF4EB3}">
      <dsp:nvSpPr>
        <dsp:cNvPr id="0" name=""/>
        <dsp:cNvSpPr/>
      </dsp:nvSpPr>
      <dsp:spPr>
        <a:xfrm>
          <a:off x="130452" y="955736"/>
          <a:ext cx="1748145" cy="67585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познавательному развитию</a:t>
          </a:r>
        </a:p>
      </dsp:txBody>
      <dsp:txXfrm>
        <a:off x="130452" y="955736"/>
        <a:ext cx="1748145" cy="675851"/>
      </dsp:txXfrm>
    </dsp:sp>
    <dsp:sp modelId="{24A7DB48-0F4A-465F-AB3D-133152B07B02}">
      <dsp:nvSpPr>
        <dsp:cNvPr id="0" name=""/>
        <dsp:cNvSpPr/>
      </dsp:nvSpPr>
      <dsp:spPr>
        <a:xfrm>
          <a:off x="116376" y="1756996"/>
          <a:ext cx="1748157" cy="6768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музыкальному развитию</a:t>
          </a:r>
        </a:p>
      </dsp:txBody>
      <dsp:txXfrm>
        <a:off x="116376" y="1756996"/>
        <a:ext cx="1748157" cy="676808"/>
      </dsp:txXfrm>
    </dsp:sp>
    <dsp:sp modelId="{81D96B52-A031-4879-B541-DFE8E378CD05}">
      <dsp:nvSpPr>
        <dsp:cNvPr id="0" name=""/>
        <dsp:cNvSpPr/>
      </dsp:nvSpPr>
      <dsp:spPr>
        <a:xfrm>
          <a:off x="116118" y="2564394"/>
          <a:ext cx="1768866" cy="63518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физическому развитию</a:t>
          </a:r>
        </a:p>
      </dsp:txBody>
      <dsp:txXfrm>
        <a:off x="116118" y="2564394"/>
        <a:ext cx="1768866" cy="635182"/>
      </dsp:txXfrm>
    </dsp:sp>
    <dsp:sp modelId="{C3999B7F-CC54-47F4-84F3-5FEFED5680C3}">
      <dsp:nvSpPr>
        <dsp:cNvPr id="0" name=""/>
        <dsp:cNvSpPr/>
      </dsp:nvSpPr>
      <dsp:spPr>
        <a:xfrm>
          <a:off x="87475" y="3291412"/>
          <a:ext cx="1776165" cy="67073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Средствами </a:t>
          </a:r>
          <a:r>
            <a:rPr lang="ru-RU" sz="1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театрализованной </a:t>
          </a: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деятельности</a:t>
          </a:r>
        </a:p>
      </dsp:txBody>
      <dsp:txXfrm>
        <a:off x="87475" y="3291412"/>
        <a:ext cx="1776165" cy="670738"/>
      </dsp:txXfrm>
    </dsp:sp>
    <dsp:sp modelId="{970A9D0D-9AEA-486B-8953-122E7D90E142}">
      <dsp:nvSpPr>
        <dsp:cNvPr id="0" name=""/>
        <dsp:cNvSpPr/>
      </dsp:nvSpPr>
      <dsp:spPr>
        <a:xfrm>
          <a:off x="160380" y="4079168"/>
          <a:ext cx="1690354" cy="5700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речевому развитию</a:t>
          </a:r>
        </a:p>
      </dsp:txBody>
      <dsp:txXfrm>
        <a:off x="160380" y="4079168"/>
        <a:ext cx="1690354" cy="570062"/>
      </dsp:txXfrm>
    </dsp:sp>
    <dsp:sp modelId="{36261323-1F74-43BF-81B0-3871FA8E8CD8}">
      <dsp:nvSpPr>
        <dsp:cNvPr id="0" name=""/>
        <dsp:cNvSpPr/>
      </dsp:nvSpPr>
      <dsp:spPr>
        <a:xfrm>
          <a:off x="142757" y="4739613"/>
          <a:ext cx="1720174" cy="6329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конструированию и робототехнике</a:t>
          </a:r>
        </a:p>
      </dsp:txBody>
      <dsp:txXfrm>
        <a:off x="142757" y="4739613"/>
        <a:ext cx="1720174" cy="632952"/>
      </dsp:txXfrm>
    </dsp:sp>
    <dsp:sp modelId="{29FBF53F-BEA5-49D1-83C0-7DF3E2B7D126}">
      <dsp:nvSpPr>
        <dsp:cNvPr id="0" name=""/>
        <dsp:cNvSpPr/>
      </dsp:nvSpPr>
      <dsp:spPr>
        <a:xfrm>
          <a:off x="1966904" y="999897"/>
          <a:ext cx="5942991" cy="452142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2560604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реализации культурных практик с позиции инклюзии</a:t>
          </a:r>
        </a:p>
      </dsp:txBody>
      <dsp:txXfrm>
        <a:off x="1966904" y="999897"/>
        <a:ext cx="5942991" cy="4521422"/>
      </dsp:txXfrm>
    </dsp:sp>
    <dsp:sp modelId="{1A14F496-69B9-4810-8754-559266739BE7}">
      <dsp:nvSpPr>
        <dsp:cNvPr id="0" name=""/>
        <dsp:cNvSpPr/>
      </dsp:nvSpPr>
      <dsp:spPr>
        <a:xfrm>
          <a:off x="2022857" y="2002703"/>
          <a:ext cx="1744504" cy="7460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Обновление содержания КП</a:t>
          </a:r>
        </a:p>
      </dsp:txBody>
      <dsp:txXfrm>
        <a:off x="2022857" y="2002703"/>
        <a:ext cx="1744504" cy="746091"/>
      </dsp:txXfrm>
    </dsp:sp>
    <dsp:sp modelId="{F10584B4-49DC-41B3-9369-49CEF176E811}">
      <dsp:nvSpPr>
        <dsp:cNvPr id="0" name=""/>
        <dsp:cNvSpPr/>
      </dsp:nvSpPr>
      <dsp:spPr>
        <a:xfrm>
          <a:off x="2020128" y="3175492"/>
          <a:ext cx="1764476" cy="7460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РППС для реализации КП</a:t>
          </a:r>
        </a:p>
      </dsp:txBody>
      <dsp:txXfrm>
        <a:off x="2020128" y="3175492"/>
        <a:ext cx="1764476" cy="746091"/>
      </dsp:txXfrm>
    </dsp:sp>
    <dsp:sp modelId="{39D5AF86-B525-42CE-8810-1A6007F295A5}">
      <dsp:nvSpPr>
        <dsp:cNvPr id="0" name=""/>
        <dsp:cNvSpPr/>
      </dsp:nvSpPr>
      <dsp:spPr>
        <a:xfrm>
          <a:off x="1987676" y="4353029"/>
          <a:ext cx="1806777" cy="7460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реализации КП</a:t>
          </a:r>
        </a:p>
      </dsp:txBody>
      <dsp:txXfrm>
        <a:off x="1987676" y="4353029"/>
        <a:ext cx="1806777" cy="746091"/>
      </dsp:txXfrm>
    </dsp:sp>
    <dsp:sp modelId="{B7BACD07-3DF3-457E-B6AE-143A5AA35CB1}">
      <dsp:nvSpPr>
        <dsp:cNvPr id="0" name=""/>
        <dsp:cNvSpPr/>
      </dsp:nvSpPr>
      <dsp:spPr>
        <a:xfrm>
          <a:off x="3908319" y="1954170"/>
          <a:ext cx="3859607" cy="333094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1300624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единого образовательного пространства в группах комбинированной направленности</a:t>
          </a:r>
        </a:p>
      </dsp:txBody>
      <dsp:txXfrm>
        <a:off x="3908319" y="1954170"/>
        <a:ext cx="3859607" cy="3330940"/>
      </dsp:txXfrm>
    </dsp:sp>
    <dsp:sp modelId="{D23119A2-D9B5-41BC-9E3E-76EDC38D7364}">
      <dsp:nvSpPr>
        <dsp:cNvPr id="0" name=""/>
        <dsp:cNvSpPr/>
      </dsp:nvSpPr>
      <dsp:spPr>
        <a:xfrm>
          <a:off x="5835663" y="3627920"/>
          <a:ext cx="1707840" cy="144138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дополнительного образования с позиции инклюзии </a:t>
          </a:r>
        </a:p>
      </dsp:txBody>
      <dsp:txXfrm>
        <a:off x="5835663" y="3627920"/>
        <a:ext cx="1707840" cy="1441384"/>
      </dsp:txXfrm>
    </dsp:sp>
    <dsp:sp modelId="{3179DDB9-A930-48DF-BD77-EAFAE07E9224}">
      <dsp:nvSpPr>
        <dsp:cNvPr id="0" name=""/>
        <dsp:cNvSpPr/>
      </dsp:nvSpPr>
      <dsp:spPr>
        <a:xfrm>
          <a:off x="4018238" y="3615612"/>
          <a:ext cx="1640325" cy="14877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реализации культурных практик (КП) с позиции инклюзии</a:t>
          </a:r>
        </a:p>
      </dsp:txBody>
      <dsp:txXfrm>
        <a:off x="4018238" y="3615612"/>
        <a:ext cx="1640325" cy="148777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807FC5-63B4-47F2-8A57-3E012F1F8979}">
      <dsp:nvSpPr>
        <dsp:cNvPr id="0" name=""/>
        <dsp:cNvSpPr/>
      </dsp:nvSpPr>
      <dsp:spPr>
        <a:xfrm>
          <a:off x="2894019" y="1448325"/>
          <a:ext cx="1855404" cy="18556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5FB01CB-F24A-477C-9DE5-7EAC5B9CB761}">
      <dsp:nvSpPr>
        <dsp:cNvPr id="0" name=""/>
        <dsp:cNvSpPr/>
      </dsp:nvSpPr>
      <dsp:spPr>
        <a:xfrm>
          <a:off x="432052" y="72006"/>
          <a:ext cx="3720727" cy="11377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Создана концептуальная и содержательная модели интеграции основного и дополнительного образования в группах комбинированной направленности через организацию культурных практик, разработан механизм реализации данных видов модели.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432052" y="72006"/>
        <a:ext cx="3720727" cy="1137726"/>
      </dsp:txXfrm>
    </dsp:sp>
    <dsp:sp modelId="{F232E0A1-D1E7-4E06-BBFC-F7F707987B6B}">
      <dsp:nvSpPr>
        <dsp:cNvPr id="0" name=""/>
        <dsp:cNvSpPr/>
      </dsp:nvSpPr>
      <dsp:spPr>
        <a:xfrm>
          <a:off x="3438271" y="1710002"/>
          <a:ext cx="1855404" cy="18556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E1C7AD5-7144-4949-AE64-5153092ABD5E}">
      <dsp:nvSpPr>
        <dsp:cNvPr id="0" name=""/>
        <dsp:cNvSpPr/>
      </dsp:nvSpPr>
      <dsp:spPr>
        <a:xfrm>
          <a:off x="4829835" y="648071"/>
          <a:ext cx="2874129" cy="125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Организован процесс </a:t>
          </a:r>
          <a:r>
            <a:rPr lang="ru-RU" sz="1400" b="1" kern="1200" dirty="0" err="1" smtClean="0">
              <a:solidFill>
                <a:srgbClr val="0000CC"/>
              </a:solidFill>
            </a:rPr>
            <a:t>психолого</a:t>
          </a:r>
          <a:r>
            <a:rPr lang="ru-RU" sz="1400" b="1" kern="1200" dirty="0" smtClean="0">
              <a:solidFill>
                <a:srgbClr val="0000CC"/>
              </a:solidFill>
            </a:rPr>
            <a:t>- медико-педагогического и социального  сопровождения детей с ограниченными возможностями здоровья с применением культурных практик.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4829835" y="648071"/>
        <a:ext cx="2874129" cy="1251499"/>
      </dsp:txXfrm>
    </dsp:sp>
    <dsp:sp modelId="{C8864F6D-63D5-4267-9E0B-CF1FE0DC278C}">
      <dsp:nvSpPr>
        <dsp:cNvPr id="0" name=""/>
        <dsp:cNvSpPr/>
      </dsp:nvSpPr>
      <dsp:spPr>
        <a:xfrm>
          <a:off x="3572014" y="2298776"/>
          <a:ext cx="1855404" cy="18556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51748D6-8590-463D-9CE8-061F31CFE87E}">
      <dsp:nvSpPr>
        <dsp:cNvPr id="0" name=""/>
        <dsp:cNvSpPr/>
      </dsp:nvSpPr>
      <dsp:spPr>
        <a:xfrm>
          <a:off x="5616620" y="2304251"/>
          <a:ext cx="2269989" cy="1336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Обогащено развивающее образовательное пространство в группах, разработаны пособия и дидактические игры по работе с детьми ОВЗ.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616620" y="2304251"/>
        <a:ext cx="2269989" cy="1336828"/>
      </dsp:txXfrm>
    </dsp:sp>
    <dsp:sp modelId="{59F36950-674F-4AEF-B0BA-13535719B321}">
      <dsp:nvSpPr>
        <dsp:cNvPr id="0" name=""/>
        <dsp:cNvSpPr/>
      </dsp:nvSpPr>
      <dsp:spPr>
        <a:xfrm>
          <a:off x="3195522" y="2770932"/>
          <a:ext cx="1855404" cy="18556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FE5E3C0-9047-4CC3-A8AD-92E982A884C0}">
      <dsp:nvSpPr>
        <dsp:cNvPr id="0" name=""/>
        <dsp:cNvSpPr/>
      </dsp:nvSpPr>
      <dsp:spPr>
        <a:xfrm>
          <a:off x="4583948" y="4465576"/>
          <a:ext cx="2688859" cy="1223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Широко используются в работе с детьми культурные практики с целью поддержания интереса к процессу деятельности и к получению результата.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4583948" y="4465576"/>
        <a:ext cx="2688859" cy="1223055"/>
      </dsp:txXfrm>
    </dsp:sp>
    <dsp:sp modelId="{282A4D22-4C1D-4AA3-9EB3-17BB10B07473}">
      <dsp:nvSpPr>
        <dsp:cNvPr id="0" name=""/>
        <dsp:cNvSpPr/>
      </dsp:nvSpPr>
      <dsp:spPr>
        <a:xfrm>
          <a:off x="2592516" y="2770932"/>
          <a:ext cx="1855404" cy="18556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460A682-C1D9-4D80-A87C-B629F3B4F7BA}">
      <dsp:nvSpPr>
        <dsp:cNvPr id="0" name=""/>
        <dsp:cNvSpPr/>
      </dsp:nvSpPr>
      <dsp:spPr>
        <a:xfrm>
          <a:off x="432043" y="4465576"/>
          <a:ext cx="2566041" cy="1223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Адаптированы дополнительные образовательные программы для работы с детьми ОВЗ и инвалидами.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432043" y="4465576"/>
        <a:ext cx="2566041" cy="1223055"/>
      </dsp:txXfrm>
    </dsp:sp>
    <dsp:sp modelId="{145639C9-06B1-4383-A5B6-418D31766C0B}">
      <dsp:nvSpPr>
        <dsp:cNvPr id="0" name=""/>
        <dsp:cNvSpPr/>
      </dsp:nvSpPr>
      <dsp:spPr>
        <a:xfrm>
          <a:off x="2216023" y="2298776"/>
          <a:ext cx="1855404" cy="18556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206D896-AEEC-4510-8022-0074E4BD60A6}">
      <dsp:nvSpPr>
        <dsp:cNvPr id="0" name=""/>
        <dsp:cNvSpPr/>
      </dsp:nvSpPr>
      <dsp:spPr>
        <a:xfrm>
          <a:off x="5304" y="2088233"/>
          <a:ext cx="1971366" cy="1336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Созданы кейсы по организации культурных практик для работы с детьми ОВЗ в группах комбинированной направленности.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304" y="2088233"/>
        <a:ext cx="1971366" cy="1336828"/>
      </dsp:txXfrm>
    </dsp:sp>
    <dsp:sp modelId="{1533023B-B3CE-4808-AB88-03CC793E0C43}">
      <dsp:nvSpPr>
        <dsp:cNvPr id="0" name=""/>
        <dsp:cNvSpPr/>
      </dsp:nvSpPr>
      <dsp:spPr>
        <a:xfrm>
          <a:off x="2349767" y="1710002"/>
          <a:ext cx="1855404" cy="18556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318AADE-9097-4E81-AF6F-B2B555EE3C00}">
      <dsp:nvSpPr>
        <dsp:cNvPr id="0" name=""/>
        <dsp:cNvSpPr/>
      </dsp:nvSpPr>
      <dsp:spPr>
        <a:xfrm>
          <a:off x="110913" y="1080840"/>
          <a:ext cx="2010021" cy="125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10913" y="1080840"/>
        <a:ext cx="2010021" cy="125149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0C9D9-F8B8-4400-8881-3614C2AF4A38}">
      <dsp:nvSpPr>
        <dsp:cNvPr id="0" name=""/>
        <dsp:cNvSpPr/>
      </dsp:nvSpPr>
      <dsp:spPr>
        <a:xfrm rot="10800000">
          <a:off x="521734" y="993"/>
          <a:ext cx="7777699" cy="105250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CC"/>
              </a:solidFill>
            </a:rPr>
            <a:t>в создании и реализации новой концептуальной и содержательной моделей </a:t>
          </a:r>
          <a:endParaRPr lang="ru-RU" sz="2400" b="1" kern="1200" dirty="0">
            <a:solidFill>
              <a:srgbClr val="0000CC"/>
            </a:solidFill>
          </a:endParaRPr>
        </a:p>
      </dsp:txBody>
      <dsp:txXfrm rot="10800000">
        <a:off x="521734" y="993"/>
        <a:ext cx="7777699" cy="1052506"/>
      </dsp:txXfrm>
    </dsp:sp>
    <dsp:sp modelId="{90FCC8B7-E979-4882-9CDC-ECEC2272F6E2}">
      <dsp:nvSpPr>
        <dsp:cNvPr id="0" name=""/>
        <dsp:cNvSpPr/>
      </dsp:nvSpPr>
      <dsp:spPr>
        <a:xfrm>
          <a:off x="340684" y="209562"/>
          <a:ext cx="715829" cy="6553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0CBB66-D5B6-4E09-872A-CB1E6DEB589B}">
      <dsp:nvSpPr>
        <dsp:cNvPr id="0" name=""/>
        <dsp:cNvSpPr/>
      </dsp:nvSpPr>
      <dsp:spPr>
        <a:xfrm rot="10800000">
          <a:off x="360046" y="1368151"/>
          <a:ext cx="7913141" cy="1340213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CC"/>
              </a:solidFill>
            </a:rPr>
            <a:t>интеграции основного и дополнительного образования в группах комбинированной направленности, через организацию культурных практик с позиции инклюзии</a:t>
          </a:r>
          <a:endParaRPr lang="ru-RU" sz="2400" b="1" kern="1200" dirty="0">
            <a:solidFill>
              <a:srgbClr val="0000CC"/>
            </a:solidFill>
          </a:endParaRPr>
        </a:p>
      </dsp:txBody>
      <dsp:txXfrm rot="10800000">
        <a:off x="360046" y="1368151"/>
        <a:ext cx="7913141" cy="1340213"/>
      </dsp:txXfrm>
    </dsp:sp>
    <dsp:sp modelId="{4870260E-AE2B-4209-AB63-42ED7A0ECB2C}">
      <dsp:nvSpPr>
        <dsp:cNvPr id="0" name=""/>
        <dsp:cNvSpPr/>
      </dsp:nvSpPr>
      <dsp:spPr>
        <a:xfrm>
          <a:off x="307241" y="1718724"/>
          <a:ext cx="677295" cy="657721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1E73D0-5F04-41AC-AB2D-604A5ECBFBA3}">
      <dsp:nvSpPr>
        <dsp:cNvPr id="0" name=""/>
        <dsp:cNvSpPr/>
      </dsp:nvSpPr>
      <dsp:spPr>
        <a:xfrm rot="10800000">
          <a:off x="521762" y="3008143"/>
          <a:ext cx="7751650" cy="1216108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CC"/>
              </a:solidFill>
            </a:rPr>
            <a:t>в адаптации, социализации, обучении и воспитании детей с ограниченными возможностями здоровья в здоровом коллективе</a:t>
          </a:r>
          <a:endParaRPr lang="ru-RU" sz="2400" b="1" kern="1200" dirty="0">
            <a:solidFill>
              <a:srgbClr val="0000CC"/>
            </a:solidFill>
          </a:endParaRPr>
        </a:p>
      </dsp:txBody>
      <dsp:txXfrm rot="10800000">
        <a:off x="521762" y="3008143"/>
        <a:ext cx="7751650" cy="1216108"/>
      </dsp:txXfrm>
    </dsp:sp>
    <dsp:sp modelId="{CDFA9FE6-B72D-4216-970B-C4A686D1857B}">
      <dsp:nvSpPr>
        <dsp:cNvPr id="0" name=""/>
        <dsp:cNvSpPr/>
      </dsp:nvSpPr>
      <dsp:spPr>
        <a:xfrm>
          <a:off x="234694" y="3251485"/>
          <a:ext cx="749842" cy="708466"/>
        </a:xfrm>
        <a:prstGeom prst="ellipse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E932FF-4CDF-4E05-827D-F46FCA0688C8}">
      <dsp:nvSpPr>
        <dsp:cNvPr id="0" name=""/>
        <dsp:cNvSpPr/>
      </dsp:nvSpPr>
      <dsp:spPr>
        <a:xfrm rot="10800000">
          <a:off x="298145" y="4557546"/>
          <a:ext cx="7900653" cy="1056309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CC"/>
              </a:solidFill>
            </a:rPr>
            <a:t>в разработке критериев оценки эффективности результатов внедрения инклюзивного образования</a:t>
          </a:r>
          <a:endParaRPr lang="ru-RU" sz="2400" b="1" kern="1200" dirty="0">
            <a:solidFill>
              <a:srgbClr val="0000CC"/>
            </a:solidFill>
          </a:endParaRPr>
        </a:p>
      </dsp:txBody>
      <dsp:txXfrm rot="10800000">
        <a:off x="298145" y="4557546"/>
        <a:ext cx="7900653" cy="1056309"/>
      </dsp:txXfrm>
    </dsp:sp>
    <dsp:sp modelId="{58BD9AAD-217A-4D4D-AA93-8D8D0248A233}">
      <dsp:nvSpPr>
        <dsp:cNvPr id="0" name=""/>
        <dsp:cNvSpPr/>
      </dsp:nvSpPr>
      <dsp:spPr>
        <a:xfrm>
          <a:off x="188253" y="4776423"/>
          <a:ext cx="717360" cy="640250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4DE9F-FFB1-4B6A-9000-7D95E2C7D12F}">
      <dsp:nvSpPr>
        <dsp:cNvPr id="0" name=""/>
        <dsp:cNvSpPr/>
      </dsp:nvSpPr>
      <dsp:spPr>
        <a:xfrm>
          <a:off x="0" y="263272"/>
          <a:ext cx="2283973" cy="140726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AA50E-B6A7-4B6A-B984-A4B21EEEB470}">
      <dsp:nvSpPr>
        <dsp:cNvPr id="0" name=""/>
        <dsp:cNvSpPr/>
      </dsp:nvSpPr>
      <dsp:spPr>
        <a:xfrm>
          <a:off x="1156168" y="1629541"/>
          <a:ext cx="2662650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запросами родителей детей с ОВЗ по дополнительному образованию и наличием специально разработанных программ для работы с детьми;  </a:t>
          </a:r>
          <a:endParaRPr lang="ru-RU" sz="1400" b="1" kern="1200" dirty="0"/>
        </a:p>
      </dsp:txBody>
      <dsp:txXfrm>
        <a:off x="1156168" y="1629541"/>
        <a:ext cx="2662650" cy="977580"/>
      </dsp:txXfrm>
    </dsp:sp>
    <dsp:sp modelId="{989EA8DC-03D8-4F55-819F-9B15E6816AA4}">
      <dsp:nvSpPr>
        <dsp:cNvPr id="0" name=""/>
        <dsp:cNvSpPr/>
      </dsp:nvSpPr>
      <dsp:spPr>
        <a:xfrm>
          <a:off x="1012348" y="1557634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6AD50-C011-46C7-9A8F-53EA426BA817}">
      <dsp:nvSpPr>
        <dsp:cNvPr id="0" name=""/>
        <dsp:cNvSpPr/>
      </dsp:nvSpPr>
      <dsp:spPr>
        <a:xfrm rot="5400000">
          <a:off x="3514114" y="1557067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18EA2-68B4-492F-BF8D-79071EB65B4E}">
      <dsp:nvSpPr>
        <dsp:cNvPr id="0" name=""/>
        <dsp:cNvSpPr/>
      </dsp:nvSpPr>
      <dsp:spPr>
        <a:xfrm rot="16200000">
          <a:off x="1012299" y="2348680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6D36D-C200-45B1-9CFB-D777FD3EA36F}">
      <dsp:nvSpPr>
        <dsp:cNvPr id="0" name=""/>
        <dsp:cNvSpPr/>
      </dsp:nvSpPr>
      <dsp:spPr>
        <a:xfrm rot="10800000">
          <a:off x="3449057" y="2338256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1F8D9-1709-47A9-980B-6D8B7003FD11}">
      <dsp:nvSpPr>
        <dsp:cNvPr id="0" name=""/>
        <dsp:cNvSpPr/>
      </dsp:nvSpPr>
      <dsp:spPr>
        <a:xfrm>
          <a:off x="3870471" y="263274"/>
          <a:ext cx="2272590" cy="139378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3EE8F-D8D1-4AD1-96EA-F1F9B89D2F9A}">
      <dsp:nvSpPr>
        <dsp:cNvPr id="0" name=""/>
        <dsp:cNvSpPr/>
      </dsp:nvSpPr>
      <dsp:spPr>
        <a:xfrm>
          <a:off x="5039248" y="1701456"/>
          <a:ext cx="2868063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необходимостью использования культурных практик в ДОО и недостаточной осведомленностью педагогов о специфике их использования  с позиции инклюзии;</a:t>
          </a:r>
          <a:endParaRPr lang="ru-RU" sz="1400" b="1" kern="1200" dirty="0"/>
        </a:p>
      </dsp:txBody>
      <dsp:txXfrm>
        <a:off x="5039248" y="1701456"/>
        <a:ext cx="2868063" cy="977580"/>
      </dsp:txXfrm>
    </dsp:sp>
    <dsp:sp modelId="{FFDF59B6-4A89-4132-A7C5-43BBFFDA5995}">
      <dsp:nvSpPr>
        <dsp:cNvPr id="0" name=""/>
        <dsp:cNvSpPr/>
      </dsp:nvSpPr>
      <dsp:spPr>
        <a:xfrm>
          <a:off x="4967340" y="1557635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60BC-C816-46FD-B5B8-6224F52F9799}">
      <dsp:nvSpPr>
        <dsp:cNvPr id="0" name=""/>
        <dsp:cNvSpPr/>
      </dsp:nvSpPr>
      <dsp:spPr>
        <a:xfrm rot="5400000">
          <a:off x="7489578" y="1491968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568D2-5BE8-49AE-9C10-C68A473F93B6}">
      <dsp:nvSpPr>
        <dsp:cNvPr id="0" name=""/>
        <dsp:cNvSpPr/>
      </dsp:nvSpPr>
      <dsp:spPr>
        <a:xfrm rot="16200000">
          <a:off x="4967291" y="2348685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1BEC-D590-4771-9B60-B62253FF39FF}">
      <dsp:nvSpPr>
        <dsp:cNvPr id="0" name=""/>
        <dsp:cNvSpPr/>
      </dsp:nvSpPr>
      <dsp:spPr>
        <a:xfrm rot="10800000">
          <a:off x="7424525" y="2338260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36EB2-A010-4BFE-80B1-E5E104AA77F8}">
      <dsp:nvSpPr>
        <dsp:cNvPr id="0" name=""/>
        <dsp:cNvSpPr/>
      </dsp:nvSpPr>
      <dsp:spPr>
        <a:xfrm>
          <a:off x="72003" y="2736302"/>
          <a:ext cx="2211473" cy="134315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35074-7C45-4892-8471-8BF71E47B86B}">
      <dsp:nvSpPr>
        <dsp:cNvPr id="0" name=""/>
        <dsp:cNvSpPr/>
      </dsp:nvSpPr>
      <dsp:spPr>
        <a:xfrm>
          <a:off x="1016848" y="4290178"/>
          <a:ext cx="2830649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проектированием и обновлением содержания культурных практик в группах комбинированной направленности и недостатком организационных, методических и дидактических разработок;</a:t>
          </a:r>
          <a:endParaRPr lang="ru-RU" sz="1400" b="1" kern="1200" dirty="0"/>
        </a:p>
      </dsp:txBody>
      <dsp:txXfrm>
        <a:off x="1016848" y="4290178"/>
        <a:ext cx="2830649" cy="977580"/>
      </dsp:txXfrm>
    </dsp:sp>
    <dsp:sp modelId="{85B8E03E-850A-448E-9B77-0A40911D1DCC}">
      <dsp:nvSpPr>
        <dsp:cNvPr id="0" name=""/>
        <dsp:cNvSpPr/>
      </dsp:nvSpPr>
      <dsp:spPr>
        <a:xfrm>
          <a:off x="944946" y="4146358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E45D6-3448-4286-8D83-13890031CA59}">
      <dsp:nvSpPr>
        <dsp:cNvPr id="0" name=""/>
        <dsp:cNvSpPr/>
      </dsp:nvSpPr>
      <dsp:spPr>
        <a:xfrm rot="5400000">
          <a:off x="3533617" y="4146407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AE65B-674D-4522-9814-1FF1A2164CD7}">
      <dsp:nvSpPr>
        <dsp:cNvPr id="0" name=""/>
        <dsp:cNvSpPr/>
      </dsp:nvSpPr>
      <dsp:spPr>
        <a:xfrm rot="16200000">
          <a:off x="944897" y="5009314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367C1-A7B4-47A0-BADE-60030802765B}">
      <dsp:nvSpPr>
        <dsp:cNvPr id="0" name=""/>
        <dsp:cNvSpPr/>
      </dsp:nvSpPr>
      <dsp:spPr>
        <a:xfrm rot="10800000">
          <a:off x="3533666" y="5009265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4573F-8F80-489F-89BC-05B2211C914E}">
      <dsp:nvSpPr>
        <dsp:cNvPr id="0" name=""/>
        <dsp:cNvSpPr/>
      </dsp:nvSpPr>
      <dsp:spPr>
        <a:xfrm>
          <a:off x="3876891" y="2781403"/>
          <a:ext cx="2162700" cy="127982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8C5C7-32E6-45E9-B09C-CC49F9746E4F}">
      <dsp:nvSpPr>
        <dsp:cNvPr id="0" name=""/>
        <dsp:cNvSpPr/>
      </dsp:nvSpPr>
      <dsp:spPr>
        <a:xfrm>
          <a:off x="5009556" y="4326910"/>
          <a:ext cx="2962469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необходимостью создания в ДОО эффективного психолого-медико-педагогического и социального сопровождения детей, имеющих проблемы в развитии и отсутствием специально подготовленных специалистов.</a:t>
          </a:r>
          <a:endParaRPr lang="ru-RU" sz="1400" b="1" kern="1200" dirty="0"/>
        </a:p>
      </dsp:txBody>
      <dsp:txXfrm>
        <a:off x="5009556" y="4326910"/>
        <a:ext cx="2962469" cy="977580"/>
      </dsp:txXfrm>
    </dsp:sp>
    <dsp:sp modelId="{28E7BD90-A3F1-472D-B2CD-054056ED3DDD}">
      <dsp:nvSpPr>
        <dsp:cNvPr id="0" name=""/>
        <dsp:cNvSpPr/>
      </dsp:nvSpPr>
      <dsp:spPr>
        <a:xfrm>
          <a:off x="4828029" y="4146356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5FC1-DE58-45E0-9D4F-43185ECE9F10}">
      <dsp:nvSpPr>
        <dsp:cNvPr id="0" name=""/>
        <dsp:cNvSpPr/>
      </dsp:nvSpPr>
      <dsp:spPr>
        <a:xfrm rot="5400000">
          <a:off x="7560520" y="4074496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08A5E-4BD6-41D8-8504-1E432131D5DB}">
      <dsp:nvSpPr>
        <dsp:cNvPr id="0" name=""/>
        <dsp:cNvSpPr/>
      </dsp:nvSpPr>
      <dsp:spPr>
        <a:xfrm rot="16200000">
          <a:off x="4827980" y="5009312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E7EF8-E85C-4072-927A-3A752C7A38F8}">
      <dsp:nvSpPr>
        <dsp:cNvPr id="0" name=""/>
        <dsp:cNvSpPr/>
      </dsp:nvSpPr>
      <dsp:spPr>
        <a:xfrm rot="10800000">
          <a:off x="7560569" y="5081172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8B1F7-13C7-4114-86D8-C5302A5D3CA8}">
      <dsp:nvSpPr>
        <dsp:cNvPr id="0" name=""/>
        <dsp:cNvSpPr/>
      </dsp:nvSpPr>
      <dsp:spPr>
        <a:xfrm>
          <a:off x="-6168577" y="-983844"/>
          <a:ext cx="7128647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AB91-55A1-46ED-8312-D9D8ACD3A3EF}">
      <dsp:nvSpPr>
        <dsp:cNvPr id="0" name=""/>
        <dsp:cNvSpPr/>
      </dsp:nvSpPr>
      <dsp:spPr>
        <a:xfrm>
          <a:off x="640472" y="437342"/>
          <a:ext cx="6993881" cy="87513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Как соединить в педагогической деятельности требования основной и дополнительной образовательных программ и особенности детей? 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640472" y="437342"/>
        <a:ext cx="6993881" cy="875139"/>
      </dsp:txXfrm>
    </dsp:sp>
    <dsp:sp modelId="{E7163BE1-77A9-4E35-80DA-1B7D902F121D}">
      <dsp:nvSpPr>
        <dsp:cNvPr id="0" name=""/>
        <dsp:cNvSpPr/>
      </dsp:nvSpPr>
      <dsp:spPr>
        <a:xfrm>
          <a:off x="93510" y="327949"/>
          <a:ext cx="1093923" cy="109392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A537-36EF-4A16-93D9-6972F6B3A4D8}">
      <dsp:nvSpPr>
        <dsp:cNvPr id="0" name=""/>
        <dsp:cNvSpPr/>
      </dsp:nvSpPr>
      <dsp:spPr>
        <a:xfrm>
          <a:off x="1142209" y="1750278"/>
          <a:ext cx="6492144" cy="87513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Как учитывать эти особенности при построении индивидуального маршрута развития ребенка и при тематическом планировании работы в группе? 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1142209" y="1750278"/>
        <a:ext cx="6492144" cy="875139"/>
      </dsp:txXfrm>
    </dsp:sp>
    <dsp:sp modelId="{3A153BFE-A807-49CE-B909-5CEA1697F4BA}">
      <dsp:nvSpPr>
        <dsp:cNvPr id="0" name=""/>
        <dsp:cNvSpPr/>
      </dsp:nvSpPr>
      <dsp:spPr>
        <a:xfrm>
          <a:off x="595248" y="1640885"/>
          <a:ext cx="1093923" cy="1093923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31B8C-AB39-4DBE-A107-5F9B734EB654}">
      <dsp:nvSpPr>
        <dsp:cNvPr id="0" name=""/>
        <dsp:cNvSpPr/>
      </dsp:nvSpPr>
      <dsp:spPr>
        <a:xfrm>
          <a:off x="1142209" y="3063214"/>
          <a:ext cx="6492144" cy="87513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Какие культурные практики, как их можно и нужно использовать в работе с детьми ОВЗ и здоровыми детьми?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1142209" y="3063214"/>
        <a:ext cx="6492144" cy="875139"/>
      </dsp:txXfrm>
    </dsp:sp>
    <dsp:sp modelId="{66BC6796-048A-4E6A-AA94-910195C87FBF}">
      <dsp:nvSpPr>
        <dsp:cNvPr id="0" name=""/>
        <dsp:cNvSpPr/>
      </dsp:nvSpPr>
      <dsp:spPr>
        <a:xfrm>
          <a:off x="595248" y="2953822"/>
          <a:ext cx="1093923" cy="1093923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70EB-D53B-4E0B-8C66-A3A3D86EB8EA}">
      <dsp:nvSpPr>
        <dsp:cNvPr id="0" name=""/>
        <dsp:cNvSpPr/>
      </dsp:nvSpPr>
      <dsp:spPr>
        <a:xfrm>
          <a:off x="721318" y="4358823"/>
          <a:ext cx="6993881" cy="87513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Как сделать качественным образование и социальное взаимодействие детей с учетом их индивидуальных различий? 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721318" y="4358823"/>
        <a:ext cx="6993881" cy="875139"/>
      </dsp:txXfrm>
    </dsp:sp>
    <dsp:sp modelId="{E0FA69CC-363E-4C83-A361-33A65D3CEE97}">
      <dsp:nvSpPr>
        <dsp:cNvPr id="0" name=""/>
        <dsp:cNvSpPr/>
      </dsp:nvSpPr>
      <dsp:spPr>
        <a:xfrm>
          <a:off x="93510" y="4266758"/>
          <a:ext cx="1093923" cy="1093923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6BC28A-2815-448E-9C1B-7CAB6B8C6A29}">
      <dsp:nvSpPr>
        <dsp:cNvPr id="0" name=""/>
        <dsp:cNvSpPr/>
      </dsp:nvSpPr>
      <dsp:spPr>
        <a:xfrm>
          <a:off x="3422191" y="1991725"/>
          <a:ext cx="5059850" cy="17456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6600CC"/>
              </a:solidFill>
            </a:rPr>
            <a:t>образовательный процесс в группах комбинированной направленности </a:t>
          </a:r>
          <a:endParaRPr lang="ru-RU" sz="2400" b="1" kern="1200" dirty="0">
            <a:solidFill>
              <a:srgbClr val="6600CC"/>
            </a:solidFill>
          </a:endParaRPr>
        </a:p>
      </dsp:txBody>
      <dsp:txXfrm>
        <a:off x="3422191" y="1991725"/>
        <a:ext cx="5059850" cy="1745668"/>
      </dsp:txXfrm>
    </dsp:sp>
    <dsp:sp modelId="{2EAE671F-F919-4CC0-8F83-13390BC414B9}">
      <dsp:nvSpPr>
        <dsp:cNvPr id="0" name=""/>
        <dsp:cNvSpPr/>
      </dsp:nvSpPr>
      <dsp:spPr>
        <a:xfrm>
          <a:off x="757891" y="2351741"/>
          <a:ext cx="2573105" cy="991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</a:rPr>
            <a:t>Объект</a:t>
          </a:r>
          <a:endParaRPr lang="ru-RU" sz="4000" b="1" kern="1200" dirty="0">
            <a:solidFill>
              <a:srgbClr val="7030A0"/>
            </a:solidFill>
          </a:endParaRPr>
        </a:p>
      </dsp:txBody>
      <dsp:txXfrm>
        <a:off x="757891" y="2351741"/>
        <a:ext cx="2573105" cy="991702"/>
      </dsp:txXfrm>
    </dsp:sp>
    <dsp:sp modelId="{82EFED13-B0CF-4A3E-A0E2-723406B57D02}">
      <dsp:nvSpPr>
        <dsp:cNvPr id="0" name=""/>
        <dsp:cNvSpPr/>
      </dsp:nvSpPr>
      <dsp:spPr>
        <a:xfrm>
          <a:off x="3494184" y="3935929"/>
          <a:ext cx="4756587" cy="1605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6600CC"/>
              </a:solidFill>
            </a:rPr>
            <a:t>интеграция основного и дополнительного образования через организацию культурных практик с позиции инклюзии.</a:t>
          </a:r>
          <a:endParaRPr lang="ru-RU" sz="2000" b="1" kern="1200" dirty="0">
            <a:solidFill>
              <a:srgbClr val="6600CC"/>
            </a:solidFill>
          </a:endParaRPr>
        </a:p>
      </dsp:txBody>
      <dsp:txXfrm>
        <a:off x="3494184" y="3935929"/>
        <a:ext cx="4756587" cy="1605640"/>
      </dsp:txXfrm>
    </dsp:sp>
    <dsp:sp modelId="{7274DB33-E2EF-4BE3-9E45-F23D56F1DCC6}">
      <dsp:nvSpPr>
        <dsp:cNvPr id="0" name=""/>
        <dsp:cNvSpPr/>
      </dsp:nvSpPr>
      <dsp:spPr>
        <a:xfrm>
          <a:off x="757891" y="4151985"/>
          <a:ext cx="2630198" cy="968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</a:rPr>
            <a:t>Предмет</a:t>
          </a:r>
          <a:endParaRPr lang="ru-RU" sz="4000" b="1" kern="1200" dirty="0">
            <a:solidFill>
              <a:srgbClr val="7030A0"/>
            </a:solidFill>
          </a:endParaRPr>
        </a:p>
      </dsp:txBody>
      <dsp:txXfrm>
        <a:off x="757891" y="4151985"/>
        <a:ext cx="2630198" cy="9687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E93C6-BA9E-45CA-BDE6-C2373F12B336}">
      <dsp:nvSpPr>
        <dsp:cNvPr id="0" name=""/>
        <dsp:cNvSpPr/>
      </dsp:nvSpPr>
      <dsp:spPr>
        <a:xfrm rot="4396374">
          <a:off x="3175735" y="1702686"/>
          <a:ext cx="4255359" cy="296758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286BE-B722-4305-8178-3C7CC5EC4BAE}">
      <dsp:nvSpPr>
        <dsp:cNvPr id="0" name=""/>
        <dsp:cNvSpPr/>
      </dsp:nvSpPr>
      <dsp:spPr>
        <a:xfrm>
          <a:off x="0" y="-3"/>
          <a:ext cx="7363373" cy="36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</a:rPr>
            <a:t>обновление образовательного пространства МДОУ № 79 в группах комбинированной направленности на основе интеграции основного и дополнительного образования и организацию культурных практик с позиции инклюзии.</a:t>
          </a:r>
          <a:endParaRPr lang="ru-RU" sz="3600" b="1" kern="1200" dirty="0">
            <a:solidFill>
              <a:srgbClr val="0070C0"/>
            </a:solidFill>
          </a:endParaRPr>
        </a:p>
      </dsp:txBody>
      <dsp:txXfrm>
        <a:off x="0" y="-3"/>
        <a:ext cx="7363373" cy="36757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1254C-273A-4F58-AFEA-19167966506F}">
      <dsp:nvSpPr>
        <dsp:cNvPr id="0" name=""/>
        <dsp:cNvSpPr/>
      </dsp:nvSpPr>
      <dsp:spPr>
        <a:xfrm>
          <a:off x="3086303" y="1253490"/>
          <a:ext cx="1679307" cy="16793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DE15FA-2B5A-437D-9A14-A1D894DC96E2}">
      <dsp:nvSpPr>
        <dsp:cNvPr id="0" name=""/>
        <dsp:cNvSpPr/>
      </dsp:nvSpPr>
      <dsp:spPr>
        <a:xfrm>
          <a:off x="2292547" y="0"/>
          <a:ext cx="3266819" cy="1143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будут разработаны и внедрены: концептуальная и содержательная модели интеграции основного и дополнительного образования в группах комбинированной направленности через организацию культурных практик</a:t>
          </a:r>
          <a:endParaRPr lang="ru-RU" sz="1200" kern="1200" dirty="0">
            <a:solidFill>
              <a:srgbClr val="0000CC"/>
            </a:solidFill>
          </a:endParaRPr>
        </a:p>
      </dsp:txBody>
      <dsp:txXfrm>
        <a:off x="2292547" y="0"/>
        <a:ext cx="3266819" cy="1143497"/>
      </dsp:txXfrm>
    </dsp:sp>
    <dsp:sp modelId="{760DC7CE-8B33-4872-A1C4-8FBD8769DBDB}">
      <dsp:nvSpPr>
        <dsp:cNvPr id="0" name=""/>
        <dsp:cNvSpPr/>
      </dsp:nvSpPr>
      <dsp:spPr>
        <a:xfrm>
          <a:off x="3631378" y="1568224"/>
          <a:ext cx="1679307" cy="1679307"/>
        </a:xfrm>
        <a:prstGeom prst="ellipse">
          <a:avLst/>
        </a:prstGeom>
        <a:solidFill>
          <a:schemeClr val="accent4">
            <a:alpha val="50000"/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184BC4-C750-4EB5-998C-B1D953BAE706}">
      <dsp:nvSpPr>
        <dsp:cNvPr id="0" name=""/>
        <dsp:cNvSpPr/>
      </dsp:nvSpPr>
      <dsp:spPr>
        <a:xfrm>
          <a:off x="5060831" y="1089044"/>
          <a:ext cx="2738083" cy="1252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создана РППС для реализации культурных практик с позиции инклюзии и интеграции основного и дополнительного образования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060831" y="1089044"/>
        <a:ext cx="2738083" cy="1252401"/>
      </dsp:txXfrm>
    </dsp:sp>
    <dsp:sp modelId="{8A27FB96-64EB-44D2-8460-23AAE9C03E5E}">
      <dsp:nvSpPr>
        <dsp:cNvPr id="0" name=""/>
        <dsp:cNvSpPr/>
      </dsp:nvSpPr>
      <dsp:spPr>
        <a:xfrm>
          <a:off x="3631378" y="2197692"/>
          <a:ext cx="1679307" cy="1679307"/>
        </a:xfrm>
        <a:prstGeom prst="ellipse">
          <a:avLst/>
        </a:prstGeom>
        <a:solidFill>
          <a:schemeClr val="accent4">
            <a:alpha val="50000"/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59AC74-41F1-4672-98A9-630A0B484444}">
      <dsp:nvSpPr>
        <dsp:cNvPr id="0" name=""/>
        <dsp:cNvSpPr/>
      </dsp:nvSpPr>
      <dsp:spPr>
        <a:xfrm>
          <a:off x="5164313" y="2956756"/>
          <a:ext cx="2531119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обновлено содержание дополнительного образования и культурных практик в группах комбинированной направленности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164313" y="2956756"/>
        <a:ext cx="2531119" cy="1399422"/>
      </dsp:txXfrm>
    </dsp:sp>
    <dsp:sp modelId="{FA431EAA-32CB-4A3F-B96E-5BD769350620}">
      <dsp:nvSpPr>
        <dsp:cNvPr id="0" name=""/>
        <dsp:cNvSpPr/>
      </dsp:nvSpPr>
      <dsp:spPr>
        <a:xfrm>
          <a:off x="3086303" y="2512970"/>
          <a:ext cx="1679307" cy="1679307"/>
        </a:xfrm>
        <a:prstGeom prst="ellipse">
          <a:avLst/>
        </a:prstGeom>
        <a:solidFill>
          <a:schemeClr val="accent4">
            <a:alpha val="50000"/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E69FF2-F481-4181-9E92-5148772C6E7E}">
      <dsp:nvSpPr>
        <dsp:cNvPr id="0" name=""/>
        <dsp:cNvSpPr/>
      </dsp:nvSpPr>
      <dsp:spPr>
        <a:xfrm>
          <a:off x="2463017" y="4301726"/>
          <a:ext cx="2925877" cy="1143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обучены  педагоги  технологиями построения коррекционного образовательного процесса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2463017" y="4301726"/>
        <a:ext cx="2925877" cy="1143497"/>
      </dsp:txXfrm>
    </dsp:sp>
    <dsp:sp modelId="{F855152A-36CD-4AD0-A89F-BF98C3437F6C}">
      <dsp:nvSpPr>
        <dsp:cNvPr id="0" name=""/>
        <dsp:cNvSpPr/>
      </dsp:nvSpPr>
      <dsp:spPr>
        <a:xfrm>
          <a:off x="2541227" y="2197692"/>
          <a:ext cx="1679307" cy="1679307"/>
        </a:xfrm>
        <a:prstGeom prst="ellipse">
          <a:avLst/>
        </a:prstGeom>
        <a:solidFill>
          <a:schemeClr val="accent4">
            <a:alpha val="50000"/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662E2C-979E-4BF2-A79B-AE83693C4C1B}">
      <dsp:nvSpPr>
        <dsp:cNvPr id="0" name=""/>
        <dsp:cNvSpPr/>
      </dsp:nvSpPr>
      <dsp:spPr>
        <a:xfrm>
          <a:off x="144017" y="2956756"/>
          <a:ext cx="2556044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создано в ДОО эффективное психолого-медико-педагогическое и социальное сопровождение детей, имеющих проблемы в развитии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144017" y="2956756"/>
        <a:ext cx="2556044" cy="1399422"/>
      </dsp:txXfrm>
    </dsp:sp>
    <dsp:sp modelId="{890B23CB-5A4F-417D-B39E-82BD5F6CD250}">
      <dsp:nvSpPr>
        <dsp:cNvPr id="0" name=""/>
        <dsp:cNvSpPr/>
      </dsp:nvSpPr>
      <dsp:spPr>
        <a:xfrm>
          <a:off x="2541227" y="1568224"/>
          <a:ext cx="1679307" cy="167930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917B5C-D27E-44FB-8D2A-4DE37B495AEE}">
      <dsp:nvSpPr>
        <dsp:cNvPr id="0" name=""/>
        <dsp:cNvSpPr/>
      </dsp:nvSpPr>
      <dsp:spPr>
        <a:xfrm>
          <a:off x="-83715" y="1089044"/>
          <a:ext cx="3011510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обеспечено коллективное сотворчество субъектов образования как путь достижения качества образования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-83715" y="1089044"/>
        <a:ext cx="3011510" cy="13994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EF049-60CC-4BE9-BAAB-EA37C1BD0C46}">
      <dsp:nvSpPr>
        <dsp:cNvPr id="0" name=""/>
        <dsp:cNvSpPr/>
      </dsp:nvSpPr>
      <dsp:spPr>
        <a:xfrm>
          <a:off x="1512159" y="144014"/>
          <a:ext cx="6453786" cy="600977"/>
        </a:xfrm>
        <a:prstGeom prst="rect">
          <a:avLst/>
        </a:prstGeom>
        <a:solidFill>
          <a:srgbClr val="73BF55">
            <a:alpha val="40000"/>
          </a:srgb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400" b="1" kern="1200" dirty="0" smtClean="0">
              <a:solidFill>
                <a:srgbClr val="6600CC"/>
              </a:solidFill>
            </a:rPr>
            <a:t>Разработать и апробировать концептуальную и содержательную модели интеграции основного и дополнительного образования в группах комбинированной направленности через организацию культурных практик </a:t>
          </a:r>
          <a:endParaRPr lang="ru-RU" sz="14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2159" y="144014"/>
        <a:ext cx="6453786" cy="600977"/>
      </dsp:txXfrm>
    </dsp:sp>
    <dsp:sp modelId="{673CE23B-2841-44E4-9378-0CC5BF7E69F4}">
      <dsp:nvSpPr>
        <dsp:cNvPr id="0" name=""/>
        <dsp:cNvSpPr/>
      </dsp:nvSpPr>
      <dsp:spPr>
        <a:xfrm>
          <a:off x="1125669" y="144144"/>
          <a:ext cx="420684" cy="63102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18F9E-3C63-40C1-A840-82816F04E69E}">
      <dsp:nvSpPr>
        <dsp:cNvPr id="0" name=""/>
        <dsp:cNvSpPr/>
      </dsp:nvSpPr>
      <dsp:spPr>
        <a:xfrm>
          <a:off x="1601190" y="936107"/>
          <a:ext cx="6311340" cy="593579"/>
        </a:xfrm>
        <a:prstGeom prst="rect">
          <a:avLst/>
        </a:prstGeom>
        <a:solidFill>
          <a:srgbClr val="FFFF00">
            <a:alpha val="40000"/>
          </a:srgbClr>
        </a:solidFill>
        <a:ln w="95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600CC"/>
              </a:solidFill>
            </a:rPr>
            <a:t>Обновить содержание дополнительного образования и культурных практик в группах комбинированной направленности, форм их организации.</a:t>
          </a:r>
          <a:endParaRPr lang="ru-RU" sz="14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1190" y="936107"/>
        <a:ext cx="6311340" cy="593579"/>
      </dsp:txXfrm>
    </dsp:sp>
    <dsp:sp modelId="{998360FA-0AE7-432C-82C9-2772A6EF1EC3}">
      <dsp:nvSpPr>
        <dsp:cNvPr id="0" name=""/>
        <dsp:cNvSpPr/>
      </dsp:nvSpPr>
      <dsp:spPr>
        <a:xfrm>
          <a:off x="1129920" y="936103"/>
          <a:ext cx="457918" cy="63997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0CC5-E660-46AA-BD44-86B7205F8C62}">
      <dsp:nvSpPr>
        <dsp:cNvPr id="0" name=""/>
        <dsp:cNvSpPr/>
      </dsp:nvSpPr>
      <dsp:spPr>
        <a:xfrm>
          <a:off x="1496658" y="1728195"/>
          <a:ext cx="6424477" cy="60097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1" kern="1200" dirty="0" smtClean="0">
              <a:solidFill>
                <a:srgbClr val="6600CC"/>
              </a:solidFill>
            </a:rPr>
            <a:t>Создать РППС для реализации культурных практик с позиции инклюзии и интеграции основного и дополнительного образования. 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6658" y="1728195"/>
        <a:ext cx="6424477" cy="600977"/>
      </dsp:txXfrm>
    </dsp:sp>
    <dsp:sp modelId="{812E620A-314A-4634-B967-50F25E044776}">
      <dsp:nvSpPr>
        <dsp:cNvPr id="0" name=""/>
        <dsp:cNvSpPr/>
      </dsp:nvSpPr>
      <dsp:spPr>
        <a:xfrm>
          <a:off x="1135383" y="1728192"/>
          <a:ext cx="420684" cy="63102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0F40-BFA9-4575-9494-D85C2F547A65}">
      <dsp:nvSpPr>
        <dsp:cNvPr id="0" name=""/>
        <dsp:cNvSpPr/>
      </dsp:nvSpPr>
      <dsp:spPr>
        <a:xfrm>
          <a:off x="1526024" y="2520282"/>
          <a:ext cx="6522441" cy="611542"/>
        </a:xfrm>
        <a:prstGeom prst="rect">
          <a:avLst/>
        </a:prstGeom>
        <a:solidFill>
          <a:srgbClr val="F7A7BE">
            <a:alpha val="40000"/>
          </a:srgbClr>
        </a:solidFill>
        <a:ln w="9525" cap="flat" cmpd="sng" algn="ctr">
          <a:solidFill>
            <a:srgbClr val="F7A7BE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600" b="1" kern="1200" dirty="0" smtClean="0">
              <a:solidFill>
                <a:srgbClr val="6600CC"/>
              </a:solidFill>
            </a:rPr>
            <a:t>Создать и внедрить целостную систему </a:t>
          </a:r>
          <a:r>
            <a:rPr lang="ru-RU" sz="1600" b="1" kern="1200" dirty="0" err="1" smtClean="0">
              <a:solidFill>
                <a:srgbClr val="6600CC"/>
              </a:solidFill>
            </a:rPr>
            <a:t>медико-психолого-педагогического</a:t>
          </a:r>
          <a:r>
            <a:rPr lang="ru-RU" sz="1600" b="1" kern="1200" dirty="0" smtClean="0">
              <a:solidFill>
                <a:srgbClr val="6600CC"/>
              </a:solidFill>
            </a:rPr>
            <a:t> и социального сопровождения детей с ОВЗ и их родителей.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024" y="2520282"/>
        <a:ext cx="6522441" cy="611542"/>
      </dsp:txXfrm>
    </dsp:sp>
    <dsp:sp modelId="{93437291-010E-4490-9896-584BB3D02748}">
      <dsp:nvSpPr>
        <dsp:cNvPr id="0" name=""/>
        <dsp:cNvSpPr/>
      </dsp:nvSpPr>
      <dsp:spPr>
        <a:xfrm>
          <a:off x="1135383" y="2520283"/>
          <a:ext cx="420684" cy="631026"/>
        </a:xfrm>
        <a:prstGeom prst="rect">
          <a:avLst/>
        </a:prstGeom>
        <a:solidFill>
          <a:srgbClr val="F26E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9DBBE-7B4E-4E55-B9B7-AA442CCAC150}">
      <dsp:nvSpPr>
        <dsp:cNvPr id="0" name=""/>
        <dsp:cNvSpPr/>
      </dsp:nvSpPr>
      <dsp:spPr>
        <a:xfrm>
          <a:off x="1567439" y="3384379"/>
          <a:ext cx="6507768" cy="600977"/>
        </a:xfrm>
        <a:prstGeom prst="rect">
          <a:avLst/>
        </a:prstGeom>
        <a:solidFill>
          <a:srgbClr val="7F71E9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CC"/>
              </a:solidFill>
            </a:rPr>
            <a:t>Повысить профессиональный уровень педагогов через их саморазвитие, самореализацию и эффективное взаимодействие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67439" y="3384379"/>
        <a:ext cx="6507768" cy="600977"/>
      </dsp:txXfrm>
    </dsp:sp>
    <dsp:sp modelId="{E78887BE-C7A2-4B65-86E5-4B06890FA331}">
      <dsp:nvSpPr>
        <dsp:cNvPr id="0" name=""/>
        <dsp:cNvSpPr/>
      </dsp:nvSpPr>
      <dsp:spPr>
        <a:xfrm>
          <a:off x="1129131" y="3384374"/>
          <a:ext cx="420684" cy="631026"/>
        </a:xfrm>
        <a:prstGeom prst="rect">
          <a:avLst/>
        </a:prstGeom>
        <a:solidFill>
          <a:srgbClr val="7F71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6AA9-57E9-4F35-83DD-2DF1D1D5AAAE}">
      <dsp:nvSpPr>
        <dsp:cNvPr id="0" name=""/>
        <dsp:cNvSpPr/>
      </dsp:nvSpPr>
      <dsp:spPr>
        <a:xfrm>
          <a:off x="1512582" y="4176467"/>
          <a:ext cx="6520653" cy="600977"/>
        </a:xfrm>
        <a:prstGeom prst="rect">
          <a:avLst/>
        </a:prstGeom>
        <a:solidFill>
          <a:schemeClr val="accent1">
            <a:lumMod val="75000"/>
            <a:alpha val="40000"/>
          </a:schemeClr>
        </a:solidFill>
        <a:ln w="9525" cap="flat" cmpd="sng" algn="ctr">
          <a:solidFill>
            <a:srgbClr val="7F71E9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CC"/>
              </a:solidFill>
            </a:rPr>
            <a:t>Сформировать толерантное сообщество детей, родителей, персонала ДОО и социального окружения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2582" y="4176467"/>
        <a:ext cx="6520653" cy="600977"/>
      </dsp:txXfrm>
    </dsp:sp>
    <dsp:sp modelId="{9987B947-2BB8-4E8E-B33E-03E4C4E1E872}">
      <dsp:nvSpPr>
        <dsp:cNvPr id="0" name=""/>
        <dsp:cNvSpPr/>
      </dsp:nvSpPr>
      <dsp:spPr>
        <a:xfrm>
          <a:off x="1080538" y="4176465"/>
          <a:ext cx="420684" cy="63102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4732C-9DAB-4539-B2EA-D91000DCDF49}">
      <dsp:nvSpPr>
        <dsp:cNvPr id="0" name=""/>
        <dsp:cNvSpPr/>
      </dsp:nvSpPr>
      <dsp:spPr>
        <a:xfrm>
          <a:off x="1433378" y="4968554"/>
          <a:ext cx="6555096" cy="600977"/>
        </a:xfrm>
        <a:prstGeom prst="rect">
          <a:avLst/>
        </a:prstGeom>
        <a:solidFill>
          <a:srgbClr val="05B3C5">
            <a:alpha val="40000"/>
          </a:srgbClr>
        </a:solidFill>
        <a:ln w="9525" cap="flat" cmpd="sng" algn="ctr">
          <a:solidFill>
            <a:srgbClr val="7F71E9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CC"/>
              </a:solidFill>
            </a:rPr>
            <a:t>Распространить опыт работы по использованию дополнительного образования и культурных практик через современные интернет технологии, СМИ.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3378" y="4968554"/>
        <a:ext cx="6555096" cy="600977"/>
      </dsp:txXfrm>
    </dsp:sp>
    <dsp:sp modelId="{D555CF05-496B-4A2E-8754-8084021D121A}">
      <dsp:nvSpPr>
        <dsp:cNvPr id="0" name=""/>
        <dsp:cNvSpPr/>
      </dsp:nvSpPr>
      <dsp:spPr>
        <a:xfrm>
          <a:off x="0" y="4968549"/>
          <a:ext cx="1019477" cy="63102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EAD89-94A7-4D8F-9C9E-7C1969CC1AAE}">
      <dsp:nvSpPr>
        <dsp:cNvPr id="0" name=""/>
        <dsp:cNvSpPr/>
      </dsp:nvSpPr>
      <dsp:spPr>
        <a:xfrm>
          <a:off x="0" y="433744"/>
          <a:ext cx="7776864" cy="6048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9855D-6EFE-4656-927D-7713AC2FBCDB}">
      <dsp:nvSpPr>
        <dsp:cNvPr id="0" name=""/>
        <dsp:cNvSpPr/>
      </dsp:nvSpPr>
      <dsp:spPr>
        <a:xfrm>
          <a:off x="388843" y="79504"/>
          <a:ext cx="5443804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дети с особенностями в развитии нуждаются в своевременной квалифицированной помощи специалистов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388843" y="79504"/>
        <a:ext cx="5443804" cy="708480"/>
      </dsp:txXfrm>
    </dsp:sp>
    <dsp:sp modelId="{B860BE52-1E64-46BB-81F3-0981E6BF70FE}">
      <dsp:nvSpPr>
        <dsp:cNvPr id="0" name=""/>
        <dsp:cNvSpPr/>
      </dsp:nvSpPr>
      <dsp:spPr>
        <a:xfrm>
          <a:off x="0" y="1522384"/>
          <a:ext cx="7776864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36228-137C-4420-975E-0B22B67829F6}">
      <dsp:nvSpPr>
        <dsp:cNvPr id="0" name=""/>
        <dsp:cNvSpPr/>
      </dsp:nvSpPr>
      <dsp:spPr>
        <a:xfrm>
          <a:off x="388843" y="1168144"/>
          <a:ext cx="5443804" cy="70848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родителям необходимо получить знания по развитию и воспитанию своих детей, а также психологическую поддержку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388843" y="1168144"/>
        <a:ext cx="5443804" cy="708480"/>
      </dsp:txXfrm>
    </dsp:sp>
    <dsp:sp modelId="{F7F5856B-819E-4E00-B48E-0A801858AAD7}">
      <dsp:nvSpPr>
        <dsp:cNvPr id="0" name=""/>
        <dsp:cNvSpPr/>
      </dsp:nvSpPr>
      <dsp:spPr>
        <a:xfrm>
          <a:off x="0" y="2611024"/>
          <a:ext cx="7776864" cy="6048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FCF95-1902-4216-A6B9-A5A90A927365}">
      <dsp:nvSpPr>
        <dsp:cNvPr id="0" name=""/>
        <dsp:cNvSpPr/>
      </dsp:nvSpPr>
      <dsp:spPr>
        <a:xfrm>
          <a:off x="388843" y="2256784"/>
          <a:ext cx="5443804" cy="7084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педагоги смогут повысить профессиональную компетентность и уровень личной готовности к работе с особенными детьми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388843" y="2256784"/>
        <a:ext cx="5443804" cy="708480"/>
      </dsp:txXfrm>
    </dsp:sp>
    <dsp:sp modelId="{5A5DD03D-9432-4285-8C99-5E2D323A21EA}">
      <dsp:nvSpPr>
        <dsp:cNvPr id="0" name=""/>
        <dsp:cNvSpPr/>
      </dsp:nvSpPr>
      <dsp:spPr>
        <a:xfrm>
          <a:off x="0" y="3699664"/>
          <a:ext cx="7776864" cy="6048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F05F-EA29-4A8D-AB93-83AC317478A6}">
      <dsp:nvSpPr>
        <dsp:cNvPr id="0" name=""/>
        <dsp:cNvSpPr/>
      </dsp:nvSpPr>
      <dsp:spPr>
        <a:xfrm>
          <a:off x="388843" y="3345424"/>
          <a:ext cx="5443804" cy="708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проект позволит объединить используемые методы и приемы работы с детьми ОВЗ в единую систему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388843" y="3345424"/>
        <a:ext cx="5443804" cy="708480"/>
      </dsp:txXfrm>
    </dsp:sp>
    <dsp:sp modelId="{0E0A861F-248B-45E9-8CC4-996994984EBA}">
      <dsp:nvSpPr>
        <dsp:cNvPr id="0" name=""/>
        <dsp:cNvSpPr/>
      </dsp:nvSpPr>
      <dsp:spPr>
        <a:xfrm>
          <a:off x="0" y="4788303"/>
          <a:ext cx="7776864" cy="604800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5A3C3-B489-44C0-BDD2-9C6C0B40A24C}">
      <dsp:nvSpPr>
        <dsp:cNvPr id="0" name=""/>
        <dsp:cNvSpPr/>
      </dsp:nvSpPr>
      <dsp:spPr>
        <a:xfrm>
          <a:off x="388843" y="4434063"/>
          <a:ext cx="5443804" cy="7084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CC"/>
              </a:solidFill>
            </a:rPr>
            <a:t>способствует достижению прогнозируемого результата и нового качества образования</a:t>
          </a:r>
          <a:endParaRPr lang="ru-RU" sz="1800" b="1" kern="1200" dirty="0">
            <a:solidFill>
              <a:srgbClr val="0000CC"/>
            </a:solidFill>
          </a:endParaRPr>
        </a:p>
      </dsp:txBody>
      <dsp:txXfrm>
        <a:off x="388843" y="4434063"/>
        <a:ext cx="5443804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312E-D445-49C5-AADE-F2665171C99E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48ED-EDE7-453A-A25B-6E159702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32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6D6A-D36A-49A3-9849-85039DA03DBD}" type="slidenum">
              <a:rPr lang="ru-RU"/>
              <a:pPr/>
              <a:t>20</a:t>
            </a:fld>
            <a:endParaRPr lang="ru-RU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1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11560" y="980728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Наш проект!</a:t>
            </a:r>
            <a:endParaRPr lang="ru-RU" sz="6600" b="1" spc="600" dirty="0">
              <a:ln w="76200">
                <a:solidFill>
                  <a:srgbClr val="FCAAF8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cs typeface="Aharoni" pitchFamily="2" charset="-79"/>
              </a:rPr>
              <a:t>МДОУ детский сад №79, г. Сочи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cs typeface="Aharoni" pitchFamily="2" charset="-79"/>
              </a:rPr>
              <a:t>Зам. заведующей по ИД , к.п.н. </a:t>
            </a:r>
            <a:r>
              <a:rPr lang="ru-RU" dirty="0" err="1" smtClean="0">
                <a:solidFill>
                  <a:srgbClr val="0000FF"/>
                </a:solidFill>
                <a:cs typeface="Aharoni" pitchFamily="2" charset="-79"/>
              </a:rPr>
              <a:t>Вознюк</a:t>
            </a:r>
            <a:r>
              <a:rPr lang="ru-RU" dirty="0" smtClean="0">
                <a:solidFill>
                  <a:srgbClr val="0000FF"/>
                </a:solidFill>
                <a:cs typeface="Aharoni" pitchFamily="2" charset="-79"/>
              </a:rPr>
              <a:t> Н.Ю.</a:t>
            </a:r>
            <a:endParaRPr lang="ru-RU" dirty="0">
              <a:solidFill>
                <a:srgbClr val="0000FF"/>
              </a:solidFill>
              <a:cs typeface="Aharoni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9888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</a:rPr>
              <a:t>«Создание модели интеграции основного и дополнительного образования в группах комбинированной направленности, через организацию культурных практик»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66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2" name="Рисунок 8" descr="герб2 (1)"/>
          <p:cNvPicPr>
            <a:picLocks noChangeAspect="1" noChangeArrowheads="1"/>
          </p:cNvPicPr>
          <p:nvPr/>
        </p:nvPicPr>
        <p:blipFill>
          <a:blip r:embed="rId3" cstate="print"/>
          <a:srcRect l="7648" t="6300" r="6177" b="2338"/>
          <a:stretch>
            <a:fillRect/>
          </a:stretch>
        </p:blipFill>
        <p:spPr bwMode="auto">
          <a:xfrm>
            <a:off x="0" y="1"/>
            <a:ext cx="1201415" cy="14127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Новый проект МДОУ\Для конкурса с работы\IMG-20191209-WA0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2" r="14405"/>
          <a:stretch/>
        </p:blipFill>
        <p:spPr bwMode="auto">
          <a:xfrm>
            <a:off x="2771800" y="4293096"/>
            <a:ext cx="2391358" cy="229148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274638"/>
            <a:ext cx="793115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980728"/>
          <a:ext cx="85206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5949280"/>
            <a:ext cx="417626" cy="626439"/>
          </a:xfrm>
          <a:prstGeom prst="rect">
            <a:avLst/>
          </a:prstGeom>
          <a:solidFill>
            <a:srgbClr val="05B3C5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381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Выступление на </a:t>
            </a:r>
            <a:r>
              <a:rPr lang="en-US" sz="2000" b="1" dirty="0" smtClean="0">
                <a:solidFill>
                  <a:srgbClr val="0000CC"/>
                </a:solidFill>
              </a:rPr>
              <a:t>IV</a:t>
            </a:r>
            <a:r>
              <a:rPr lang="ru-RU" sz="2000" b="1" dirty="0" smtClean="0">
                <a:solidFill>
                  <a:srgbClr val="0000CC"/>
                </a:solidFill>
              </a:rPr>
              <a:t> краевой конференции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Тема: «Организация совместной проектной и исследовательской  деятельности в детском саду, в том числе с детьми ОВЗ»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575055" cy="122413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111\Desktop\20191010_143910.jpg"/>
          <p:cNvPicPr/>
          <p:nvPr/>
        </p:nvPicPr>
        <p:blipFill>
          <a:blip r:embed="rId3" cstate="print"/>
          <a:srcRect l="9683" t="10918" r="21837"/>
          <a:stretch>
            <a:fillRect/>
          </a:stretch>
        </p:blipFill>
        <p:spPr bwMode="auto">
          <a:xfrm rot="5400000">
            <a:off x="702867" y="2257573"/>
            <a:ext cx="4320480" cy="34949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111\Desktop\20191209_194451.jpg"/>
          <p:cNvPicPr/>
          <p:nvPr/>
        </p:nvPicPr>
        <p:blipFill>
          <a:blip r:embed="rId4" cstate="print"/>
          <a:srcRect l="2185" t="3819" r="3223" b="5728"/>
          <a:stretch>
            <a:fillRect/>
          </a:stretch>
        </p:blipFill>
        <p:spPr bwMode="auto">
          <a:xfrm>
            <a:off x="4716016" y="2420888"/>
            <a:ext cx="4248472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Выступление на зональном </a:t>
            </a:r>
            <a:r>
              <a:rPr lang="ru-RU" sz="2800" b="1" dirty="0" err="1" smtClean="0">
                <a:solidFill>
                  <a:srgbClr val="0000CC"/>
                </a:solidFill>
              </a:rPr>
              <a:t>вебинаре</a:t>
            </a:r>
            <a:r>
              <a:rPr lang="ru-RU" sz="2800" b="1" dirty="0" smtClean="0">
                <a:solidFill>
                  <a:srgbClr val="0000CC"/>
                </a:solidFill>
              </a:rPr>
              <a:t> «Содержание и формы работы консультационных центров»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Тема: «Использование </a:t>
            </a:r>
            <a:r>
              <a:rPr lang="ru-RU" sz="2800" b="1" dirty="0" err="1" smtClean="0">
                <a:solidFill>
                  <a:srgbClr val="7030A0"/>
                </a:solidFill>
              </a:rPr>
              <a:t>Леготерапии</a:t>
            </a:r>
            <a:r>
              <a:rPr lang="ru-RU" sz="2800" b="1" dirty="0" smtClean="0">
                <a:solidFill>
                  <a:srgbClr val="7030A0"/>
                </a:solidFill>
              </a:rPr>
              <a:t> в консультационной практике»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:\Новый проект МДОУ\Для конкурса с работы\IMG-20190925-WA00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382"/>
          <a:stretch>
            <a:fillRect/>
          </a:stretch>
        </p:blipFill>
        <p:spPr bwMode="auto">
          <a:xfrm>
            <a:off x="1187624" y="2492896"/>
            <a:ext cx="2987235" cy="3744416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F:\Новый проект МДОУ\Для конкурса с работы\20191205_14543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78325" cy="324036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Презентовали проект нашей театральной студии «Солнышко в ладошках» в финале конкурса «Воспитатель города Сочи 2020»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:\Новый проект МДОУ\Для конкурса с работы\DSC006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32956" cy="3096344"/>
          </a:xfrm>
          <a:prstGeom prst="snip2Diag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Новый проект МДОУ\Для конкурса с работы\DSC006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320479" cy="2977116"/>
          </a:xfrm>
          <a:prstGeom prst="snip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8 детей с ОВЗ приняли участие в разных городских конкурсах, заняв призовые места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endParaRPr lang="ru-RU" sz="1800" dirty="0" smtClean="0"/>
          </a:p>
          <a:p>
            <a:pPr lvl="0">
              <a:buNone/>
            </a:pPr>
            <a:endParaRPr lang="ru-RU" sz="1800" dirty="0" smtClean="0"/>
          </a:p>
          <a:p>
            <a:endParaRPr lang="ru-RU" sz="2000" dirty="0"/>
          </a:p>
        </p:txBody>
      </p:sp>
      <p:pic>
        <p:nvPicPr>
          <p:cNvPr id="4" name="Рисунок 3" descr="MCj0425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687" y="188640"/>
            <a:ext cx="1577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овый проект МДОУ\Для конкурса с работы\20191209_1332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7" r="4175"/>
          <a:stretch>
            <a:fillRect/>
          </a:stretch>
        </p:blipFill>
        <p:spPr bwMode="auto">
          <a:xfrm>
            <a:off x="1547664" y="1412776"/>
            <a:ext cx="6624736" cy="506868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Пять основных позиций значимости  проекта для развития системы образования Краснодарского края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1124744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Концептуальная модель обновления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488832" cy="604867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Содержательная модель обновления образовательного пространства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0039636"/>
              </p:ext>
            </p:extLst>
          </p:nvPr>
        </p:nvGraphicFramePr>
        <p:xfrm>
          <a:off x="683568" y="980728"/>
          <a:ext cx="80032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Ожидаемый результат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71600" y="980728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MCj042806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1" y="188913"/>
            <a:ext cx="1570013" cy="10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142"/>
          <a:stretch>
            <a:fillRect/>
          </a:stretch>
        </p:blipFill>
        <p:spPr>
          <a:xfrm>
            <a:off x="971600" y="476672"/>
            <a:ext cx="7931721" cy="6048672"/>
          </a:xfrm>
          <a:prstGeom prst="round2DiagRect">
            <a:avLst/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14291"/>
            <a:ext cx="8280920" cy="9824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политика РФ,</a:t>
            </a:r>
            <a:b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Краснодарского края</a:t>
            </a:r>
            <a:endParaRPr lang="ru-RU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143932" cy="46434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357298"/>
          <a:ext cx="8211350" cy="524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25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7112000" cy="1589088"/>
          </a:xfrm>
        </p:spPr>
        <p:txBody>
          <a:bodyPr/>
          <a:lstStyle/>
          <a:p>
            <a:r>
              <a:rPr lang="ru-RU" sz="4500" b="1" dirty="0">
                <a:solidFill>
                  <a:schemeClr val="tx1"/>
                </a:solidFill>
              </a:rPr>
              <a:t>Спасибо за внимание</a:t>
            </a:r>
            <a:r>
              <a:rPr lang="en-US" sz="4500" b="1" dirty="0" smtClean="0">
                <a:solidFill>
                  <a:schemeClr val="tx1"/>
                </a:solidFill>
              </a:rPr>
              <a:t>!</a:t>
            </a:r>
            <a:r>
              <a:rPr lang="ru-RU" sz="4500" b="1" dirty="0" smtClean="0">
                <a:solidFill>
                  <a:schemeClr val="tx1"/>
                </a:solidFill>
              </a:rPr>
              <a:t/>
            </a:r>
            <a:br>
              <a:rPr lang="ru-RU" sz="4500" b="1" dirty="0" smtClean="0">
                <a:solidFill>
                  <a:schemeClr val="tx1"/>
                </a:solidFill>
              </a:rPr>
            </a:br>
            <a:r>
              <a:rPr lang="ru-RU" alt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>Желаем творческих успехов!</a:t>
            </a:r>
            <a:br>
              <a:rPr lang="ru-RU" alt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500" b="1" dirty="0">
                <a:solidFill>
                  <a:schemeClr val="tx1"/>
                </a:solidFill>
              </a:rPr>
              <a:t/>
            </a:r>
            <a:br>
              <a:rPr lang="ru-RU" sz="4500" b="1" dirty="0">
                <a:solidFill>
                  <a:schemeClr val="tx1"/>
                </a:solidFill>
              </a:rPr>
            </a:b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5" descr="овз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573116" cy="38882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Культурные практики</a:t>
            </a:r>
            <a:r>
              <a:rPr lang="ru-RU" dirty="0" smtClean="0"/>
              <a:t> это целенаправленный образовательный процесс, ориентированный на освоение </a:t>
            </a:r>
            <a:r>
              <a:rPr lang="ru-RU" dirty="0" err="1" smtClean="0"/>
              <a:t>социокультурного</a:t>
            </a:r>
            <a:r>
              <a:rPr lang="ru-RU" dirty="0" smtClean="0"/>
              <a:t> опыта и отвечающий потребностям ребенка,  представляющий собой элементы детской деятельности, в процессе которой изменяется и развивается сам ребенок: формы и способы его мышления, личностные качества.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 целом культурные практики можно объединить (Н. А. </a:t>
            </a:r>
            <a:r>
              <a:rPr lang="ru-RU" sz="2400" dirty="0" err="1"/>
              <a:t>Моторина</a:t>
            </a:r>
            <a:r>
              <a:rPr lang="ru-RU" sz="2400" dirty="0"/>
              <a:t>, О. Д. </a:t>
            </a:r>
            <a:r>
              <a:rPr lang="ru-RU" sz="2400" dirty="0" err="1"/>
              <a:t>Ульзутуевав</a:t>
            </a:r>
            <a:r>
              <a:rPr lang="ru-RU" sz="2400" dirty="0"/>
              <a:t>):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632440"/>
              </p:ext>
            </p:extLst>
          </p:nvPr>
        </p:nvGraphicFramePr>
        <p:xfrm>
          <a:off x="971600" y="1600200"/>
          <a:ext cx="77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Виды культурных практик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920880" cy="5760640"/>
          </a:xfrm>
        </p:spPr>
        <p:txBody>
          <a:bodyPr/>
          <a:lstStyle/>
          <a:p>
            <a:r>
              <a:rPr lang="ru-RU" sz="2800" dirty="0" smtClean="0"/>
              <a:t>Игровая практика</a:t>
            </a:r>
          </a:p>
          <a:p>
            <a:r>
              <a:rPr lang="ru-RU" sz="2800" dirty="0" smtClean="0"/>
              <a:t>коммуникативная практика</a:t>
            </a:r>
          </a:p>
          <a:p>
            <a:r>
              <a:rPr lang="ru-RU" sz="2800" dirty="0" smtClean="0"/>
              <a:t>изобразительное творчество и конструирование</a:t>
            </a:r>
          </a:p>
          <a:p>
            <a:r>
              <a:rPr lang="ru-RU" sz="2800" dirty="0" smtClean="0"/>
              <a:t>театрализованная деятельность</a:t>
            </a:r>
          </a:p>
          <a:p>
            <a:r>
              <a:rPr lang="ru-RU" sz="2800" dirty="0" smtClean="0"/>
              <a:t>экспериментирование</a:t>
            </a:r>
          </a:p>
          <a:p>
            <a:r>
              <a:rPr lang="ru-RU" sz="2800" dirty="0" smtClean="0"/>
              <a:t>проектная деятельность</a:t>
            </a:r>
          </a:p>
          <a:p>
            <a:r>
              <a:rPr lang="ru-RU" sz="2800" dirty="0" smtClean="0"/>
              <a:t>сенсорный и интеллектуальный тренинг</a:t>
            </a:r>
          </a:p>
          <a:p>
            <a:r>
              <a:rPr lang="ru-RU" sz="2800" dirty="0" smtClean="0"/>
              <a:t>трудовая практика</a:t>
            </a:r>
          </a:p>
          <a:p>
            <a:r>
              <a:rPr lang="ru-RU" sz="2800" dirty="0" smtClean="0"/>
              <a:t>альтернативное чтение (телесных и мимических движений, пиктограмм, видеоизображений…)</a:t>
            </a:r>
          </a:p>
          <a:p>
            <a:r>
              <a:rPr lang="ru-RU" sz="2800" dirty="0" smtClean="0"/>
              <a:t>творческая мастерская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/>
              <a:t>Индивидуальный </a:t>
            </a:r>
            <a:r>
              <a:rPr lang="ru-RU" sz="2800" b="1" dirty="0" err="1" smtClean="0"/>
              <a:t>социокультурный</a:t>
            </a:r>
            <a:r>
              <a:rPr lang="ru-RU" sz="2800" b="1" dirty="0" smtClean="0"/>
              <a:t> опыт ребёнка, формируемый в культурных практиках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5472608"/>
          </a:xfrm>
        </p:spPr>
        <p:txBody>
          <a:bodyPr/>
          <a:lstStyle/>
          <a:p>
            <a:r>
              <a:rPr lang="ru-RU" sz="2800" dirty="0" smtClean="0"/>
              <a:t>опыт поведения в различных жизненных ситуациях;</a:t>
            </a:r>
          </a:p>
          <a:p>
            <a:r>
              <a:rPr lang="ru-RU" sz="2800" dirty="0" smtClean="0"/>
              <a:t>опыт применения норм и правил поведения;</a:t>
            </a:r>
          </a:p>
          <a:p>
            <a:r>
              <a:rPr lang="ru-RU" sz="2800" dirty="0" smtClean="0"/>
              <a:t>опыт эмоциональной реакции на происходящее;</a:t>
            </a:r>
          </a:p>
          <a:p>
            <a:r>
              <a:rPr lang="ru-RU" sz="2800" dirty="0" smtClean="0"/>
              <a:t>опыт организации своей деятельности;</a:t>
            </a:r>
          </a:p>
          <a:p>
            <a:r>
              <a:rPr lang="ru-RU" sz="2800" dirty="0" smtClean="0"/>
              <a:t>опыт общения и взаимодействия;</a:t>
            </a:r>
          </a:p>
          <a:p>
            <a:r>
              <a:rPr lang="ru-RU" sz="2800" dirty="0" smtClean="0"/>
              <a:t>опыт проявления инициативы и самостоятельности;</a:t>
            </a:r>
          </a:p>
          <a:p>
            <a:r>
              <a:rPr lang="ru-RU" sz="2800" dirty="0" smtClean="0"/>
              <a:t>опыт проявления своей индивидуальности как самосознание и понимание своего «Я».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143932" cy="46434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373196124"/>
              </p:ext>
            </p:extLst>
          </p:nvPr>
        </p:nvGraphicFramePr>
        <p:xfrm>
          <a:off x="323528" y="836712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25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0281370"/>
              </p:ext>
            </p:extLst>
          </p:nvPr>
        </p:nvGraphicFramePr>
        <p:xfrm>
          <a:off x="971600" y="980728"/>
          <a:ext cx="81724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Вопросы</a:t>
            </a:r>
            <a:endParaRPr lang="ru-RU" dirty="0">
              <a:solidFill>
                <a:srgbClr val="0000CC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8167399"/>
              </p:ext>
            </p:extLst>
          </p:nvPr>
        </p:nvGraphicFramePr>
        <p:xfrm>
          <a:off x="971600" y="908720"/>
          <a:ext cx="77152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MCj043440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00319"/>
            <a:ext cx="1205069" cy="135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864096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275856" y="620688"/>
            <a:ext cx="2664296" cy="13681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charset="0"/>
              </a:rPr>
              <a:t>Цели:</a:t>
            </a:r>
          </a:p>
        </p:txBody>
      </p:sp>
      <p:sp>
        <p:nvSpPr>
          <p:cNvPr id="8" name="Выгнутая влево стрелка 7"/>
          <p:cNvSpPr/>
          <p:nvPr/>
        </p:nvSpPr>
        <p:spPr bwMode="auto">
          <a:xfrm>
            <a:off x="2411760" y="2060848"/>
            <a:ext cx="1080120" cy="1152128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 bwMode="auto">
          <a:xfrm>
            <a:off x="5724128" y="2132856"/>
            <a:ext cx="1080120" cy="1080120"/>
          </a:xfrm>
          <a:prstGeom prst="curved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3573016"/>
            <a:ext cx="3456384" cy="2304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6600CC"/>
                </a:solidFill>
              </a:rPr>
              <a:t>создание социально - образовательной среды толерантности и взаимопомощи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788024" y="3645024"/>
            <a:ext cx="3312368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 smtClean="0">
                <a:solidFill>
                  <a:srgbClr val="6600CC"/>
                </a:solidFill>
              </a:rPr>
              <a:t>реализация модульного построения образовательного пространства в группах комбинированной направленности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charset="0"/>
            </a:endParaRPr>
          </a:p>
        </p:txBody>
      </p:sp>
      <p:pic>
        <p:nvPicPr>
          <p:cNvPr id="13" name="Picture 4" descr="MCj043441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41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Новый проект МДОУ\Для конкурса с работы\20190917_11115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4157"/>
            <a:ext cx="2304256" cy="1846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4494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143932" cy="614366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176544727"/>
              </p:ext>
            </p:extLst>
          </p:nvPr>
        </p:nvGraphicFramePr>
        <p:xfrm>
          <a:off x="285720" y="357166"/>
          <a:ext cx="857256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F:\Новый проект МДОУ\Для конкурса с работы\20190924_091828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3192829" cy="199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:\Новый проект МДОУ\Для конкурса с работы\20190923_112809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4" y="332656"/>
            <a:ext cx="3050516" cy="199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25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0323392"/>
              </p:ext>
            </p:extLst>
          </p:nvPr>
        </p:nvGraphicFramePr>
        <p:xfrm>
          <a:off x="899592" y="1196752"/>
          <a:ext cx="778720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082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7592" cy="864096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Гипотеза.</a:t>
            </a:r>
            <a:r>
              <a:rPr lang="ru-RU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Интеграция </a:t>
            </a:r>
            <a:r>
              <a:rPr lang="ru-RU" sz="1600" b="1" dirty="0">
                <a:solidFill>
                  <a:srgbClr val="7030A0"/>
                </a:solidFill>
              </a:rPr>
              <a:t>основного и дополнительного образования через организацию культурных практик в группах комбинированной направленности выступает как творческий инновационный процесс при </a:t>
            </a:r>
            <a:r>
              <a:rPr lang="ru-RU" sz="1600" b="1" dirty="0" smtClean="0">
                <a:solidFill>
                  <a:srgbClr val="7030A0"/>
                </a:solidFill>
              </a:rPr>
              <a:t>следующих условиях: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1550682"/>
              </p:ext>
            </p:extLst>
          </p:nvPr>
        </p:nvGraphicFramePr>
        <p:xfrm>
          <a:off x="971600" y="1412776"/>
          <a:ext cx="77152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1073</Words>
  <Application>Microsoft Office PowerPoint</Application>
  <PresentationFormat>Экран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Слайд 1</vt:lpstr>
      <vt:lpstr>Государственная политика РФ,  Краснодарского края</vt:lpstr>
      <vt:lpstr>НОВИЗНА</vt:lpstr>
      <vt:lpstr>Противоречия между:</vt:lpstr>
      <vt:lpstr>Вопросы</vt:lpstr>
      <vt:lpstr>Слайд 6</vt:lpstr>
      <vt:lpstr>Слайд 7</vt:lpstr>
      <vt:lpstr>Идея</vt:lpstr>
      <vt:lpstr>Гипотеза. Интеграция основного и дополнительного образования через организацию культурных практик в группах комбинированной направленности выступает как творческий инновационный процесс при следующих условиях:</vt:lpstr>
      <vt:lpstr>Задачи:</vt:lpstr>
      <vt:lpstr>Выступление на IV краевой конференции.  Тема: «Организация совместной проектной и исследовательской  деятельности в детском саду, в том числе с детьми ОВЗ»</vt:lpstr>
      <vt:lpstr>Выступление на зональном вебинаре «Содержание и формы работы консультационных центров» Тема: «Использование Леготерапии в консультационной практике»</vt:lpstr>
      <vt:lpstr>Презентовали проект нашей театральной студии «Солнышко в ладошках» в финале конкурса «Воспитатель города Сочи 2020» </vt:lpstr>
      <vt:lpstr>8 детей с ОВЗ приняли участие в разных городских конкурсах, заняв призовые места</vt:lpstr>
      <vt:lpstr>Пять основных позиций значимости  проекта для развития системы образования Краснодарского края  </vt:lpstr>
      <vt:lpstr>Концептуальная модель обновления </vt:lpstr>
      <vt:lpstr>Содержательная модель обновления образовательного пространства </vt:lpstr>
      <vt:lpstr>Ожидаемый результат </vt:lpstr>
      <vt:lpstr>Слайд 19</vt:lpstr>
      <vt:lpstr>Спасибо за внимание! Желаем творческих успехов!  </vt:lpstr>
      <vt:lpstr>Слайд 21</vt:lpstr>
      <vt:lpstr>В целом культурные практики можно объединить (Н. А. Моторина, О. Д. Ульзутуевав): </vt:lpstr>
      <vt:lpstr>Виды культурных практик  </vt:lpstr>
      <vt:lpstr>Индивидуальный социокультурный опыт ребёнка, формируемый в культурных практиках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111</cp:lastModifiedBy>
  <cp:revision>102</cp:revision>
  <dcterms:created xsi:type="dcterms:W3CDTF">2014-07-06T18:18:01Z</dcterms:created>
  <dcterms:modified xsi:type="dcterms:W3CDTF">2019-12-11T17:54:39Z</dcterms:modified>
</cp:coreProperties>
</file>