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emf" ContentType="image/x-emf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74" r:id="rId2"/>
    <p:sldId id="273" r:id="rId3"/>
    <p:sldId id="261" r:id="rId4"/>
    <p:sldId id="264" r:id="rId5"/>
    <p:sldId id="268" r:id="rId6"/>
    <p:sldId id="287" r:id="rId7"/>
    <p:sldId id="271" r:id="rId8"/>
    <p:sldId id="265" r:id="rId9"/>
    <p:sldId id="270" r:id="rId10"/>
    <p:sldId id="288" r:id="rId11"/>
    <p:sldId id="289" r:id="rId12"/>
    <p:sldId id="290" r:id="rId13"/>
    <p:sldId id="263" r:id="rId14"/>
    <p:sldId id="267" r:id="rId15"/>
    <p:sldId id="283" r:id="rId16"/>
    <p:sldId id="266" r:id="rId17"/>
    <p:sldId id="284" r:id="rId18"/>
    <p:sldId id="262" r:id="rId19"/>
    <p:sldId id="291" r:id="rId20"/>
    <p:sldId id="276" r:id="rId21"/>
    <p:sldId id="292" r:id="rId22"/>
    <p:sldId id="281" r:id="rId23"/>
    <p:sldId id="26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00CC"/>
    <a:srgbClr val="05B3C5"/>
    <a:srgbClr val="FFD5F7"/>
    <a:srgbClr val="6600FF"/>
    <a:srgbClr val="85DFFF"/>
    <a:srgbClr val="FFFF00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8" autoAdjust="0"/>
    <p:restoredTop sz="94660"/>
  </p:normalViewPr>
  <p:slideViewPr>
    <p:cSldViewPr>
      <p:cViewPr varScale="1">
        <p:scale>
          <a:sx n="58" d="100"/>
          <a:sy n="58" d="100"/>
        </p:scale>
        <p:origin x="-72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6BE374-B4AB-43A9-85A3-E85BDC07C469}" type="doc">
      <dgm:prSet loTypeId="urn:microsoft.com/office/officeart/2005/8/layout/pyramid2" loCatId="pyramid" qsTypeId="urn:microsoft.com/office/officeart/2005/8/quickstyle/3d3" qsCatId="3D" csTypeId="urn:microsoft.com/office/officeart/2005/8/colors/colorful4" csCatId="colorful" phldr="1"/>
      <dgm:spPr/>
    </dgm:pt>
    <dgm:pt modelId="{40A59684-C68F-4C3C-A775-D0FDB83D7FFC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800" dirty="0" smtClean="0">
              <a:solidFill>
                <a:srgbClr val="0000CC"/>
              </a:solidFill>
            </a:rPr>
            <a:t>дети с ОВЗ нуждаются в своевременной квалифицированной помощи специалистов</a:t>
          </a:r>
          <a:endParaRPr lang="ru-RU" sz="2800" b="1" dirty="0">
            <a:solidFill>
              <a:srgbClr val="0000CC"/>
            </a:solidFill>
          </a:endParaRPr>
        </a:p>
      </dgm:t>
    </dgm:pt>
    <dgm:pt modelId="{BF74C105-141C-4D08-BD2D-264F6F252571}" type="parTrans" cxnId="{D82C990F-B40E-4596-93E9-4BC9DDB1F513}">
      <dgm:prSet/>
      <dgm:spPr/>
      <dgm:t>
        <a:bodyPr/>
        <a:lstStyle/>
        <a:p>
          <a:endParaRPr lang="ru-RU"/>
        </a:p>
      </dgm:t>
    </dgm:pt>
    <dgm:pt modelId="{56D202F9-303C-470D-89D6-0093BC31276B}" type="sibTrans" cxnId="{D82C990F-B40E-4596-93E9-4BC9DDB1F513}">
      <dgm:prSet/>
      <dgm:spPr/>
      <dgm:t>
        <a:bodyPr/>
        <a:lstStyle/>
        <a:p>
          <a:endParaRPr lang="ru-RU"/>
        </a:p>
      </dgm:t>
    </dgm:pt>
    <dgm:pt modelId="{22B36E90-8276-43EE-B188-3852A9DCD43A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400" dirty="0" smtClean="0">
              <a:solidFill>
                <a:srgbClr val="0000CC"/>
              </a:solidFill>
            </a:rPr>
            <a:t>родители заинтересованы в получении необходимых знаний по развитию и воспитанию своих детей, психологической поддержке</a:t>
          </a:r>
          <a:endParaRPr lang="ru-RU" sz="2400" b="1" u="none" dirty="0">
            <a:solidFill>
              <a:srgbClr val="0000CC"/>
            </a:solidFill>
          </a:endParaRPr>
        </a:p>
      </dgm:t>
    </dgm:pt>
    <dgm:pt modelId="{3EBA092F-5A6C-4AB6-92CF-74BF2B383313}" type="parTrans" cxnId="{D56FAFCF-7A5F-4CD0-9AD3-CE19E7E3BFB5}">
      <dgm:prSet/>
      <dgm:spPr/>
      <dgm:t>
        <a:bodyPr/>
        <a:lstStyle/>
        <a:p>
          <a:endParaRPr lang="ru-RU"/>
        </a:p>
      </dgm:t>
    </dgm:pt>
    <dgm:pt modelId="{3638A64B-929C-48BF-908C-8A0DE12CC7A4}" type="sibTrans" cxnId="{D56FAFCF-7A5F-4CD0-9AD3-CE19E7E3BFB5}">
      <dgm:prSet/>
      <dgm:spPr/>
      <dgm:t>
        <a:bodyPr/>
        <a:lstStyle/>
        <a:p>
          <a:endParaRPr lang="ru-RU"/>
        </a:p>
      </dgm:t>
    </dgm:pt>
    <dgm:pt modelId="{38D41A6A-E437-46A2-A08E-BB272FA266DC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400" dirty="0" smtClean="0">
              <a:solidFill>
                <a:srgbClr val="0000CC"/>
              </a:solidFill>
            </a:rPr>
            <a:t>педагоги смогут повысить профессиональную компетентность и уровень личной готовности к работе с данным контингентом детей</a:t>
          </a:r>
          <a:endParaRPr lang="ru-RU" sz="2400" b="1" dirty="0">
            <a:solidFill>
              <a:srgbClr val="0000CC"/>
            </a:solidFill>
          </a:endParaRPr>
        </a:p>
      </dgm:t>
    </dgm:pt>
    <dgm:pt modelId="{65DD2132-2371-4DDB-8A92-7EB9E35B85E9}" type="parTrans" cxnId="{D1989A43-8CB7-4000-B877-E972BDFFC3F5}">
      <dgm:prSet/>
      <dgm:spPr/>
      <dgm:t>
        <a:bodyPr/>
        <a:lstStyle/>
        <a:p>
          <a:endParaRPr lang="ru-RU"/>
        </a:p>
      </dgm:t>
    </dgm:pt>
    <dgm:pt modelId="{2C7020C2-7902-4F0A-8BA1-426279D9E44F}" type="sibTrans" cxnId="{D1989A43-8CB7-4000-B877-E972BDFFC3F5}">
      <dgm:prSet/>
      <dgm:spPr/>
      <dgm:t>
        <a:bodyPr/>
        <a:lstStyle/>
        <a:p>
          <a:endParaRPr lang="ru-RU"/>
        </a:p>
      </dgm:t>
    </dgm:pt>
    <dgm:pt modelId="{BF2247A8-AA9D-4EA9-B718-521EBC870117}" type="pres">
      <dgm:prSet presAssocID="{A56BE374-B4AB-43A9-85A3-E85BDC07C469}" presName="compositeShape" presStyleCnt="0">
        <dgm:presLayoutVars>
          <dgm:dir/>
          <dgm:resizeHandles/>
        </dgm:presLayoutVars>
      </dgm:prSet>
      <dgm:spPr/>
    </dgm:pt>
    <dgm:pt modelId="{B87FE876-0412-4C58-ABFF-C9F66E01A9BD}" type="pres">
      <dgm:prSet presAssocID="{A56BE374-B4AB-43A9-85A3-E85BDC07C469}" presName="pyramid" presStyleLbl="node1" presStyleIdx="0" presStyleCnt="1" custLinFactNeighborX="-1502" custLinFactNeighborY="15408"/>
      <dgm:spPr>
        <a:solidFill>
          <a:schemeClr val="tx2">
            <a:lumMod val="40000"/>
            <a:lumOff val="60000"/>
          </a:schemeClr>
        </a:solidFill>
      </dgm:spPr>
    </dgm:pt>
    <dgm:pt modelId="{1294FBAF-8D7C-48ED-A014-B297453DE3C7}" type="pres">
      <dgm:prSet presAssocID="{A56BE374-B4AB-43A9-85A3-E85BDC07C469}" presName="theList" presStyleCnt="0"/>
      <dgm:spPr/>
    </dgm:pt>
    <dgm:pt modelId="{10DDE7BC-119B-4961-95DD-FEE0419E2C6D}" type="pres">
      <dgm:prSet presAssocID="{40A59684-C68F-4C3C-A775-D0FDB83D7FFC}" presName="aNode" presStyleLbl="fgAcc1" presStyleIdx="0" presStyleCnt="3" custScaleX="187576" custScaleY="186241" custLinFactNeighborX="18449" custLinFactNeighborY="-59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FFB1D1-3723-4B0F-9C49-FF4C358C0B72}" type="pres">
      <dgm:prSet presAssocID="{40A59684-C68F-4C3C-A775-D0FDB83D7FFC}" presName="aSpace" presStyleCnt="0"/>
      <dgm:spPr/>
    </dgm:pt>
    <dgm:pt modelId="{4FA0E1DE-3AED-41F2-841A-D7E663B7C7B9}" type="pres">
      <dgm:prSet presAssocID="{38D41A6A-E437-46A2-A08E-BB272FA266DC}" presName="aNode" presStyleLbl="fgAcc1" presStyleIdx="1" presStyleCnt="3" custScaleX="207025" custScaleY="151844" custLinFactY="188711" custLinFactNeighborX="5214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E3020-7611-4334-8A84-D96B937D03C2}" type="pres">
      <dgm:prSet presAssocID="{38D41A6A-E437-46A2-A08E-BB272FA266DC}" presName="aSpace" presStyleCnt="0"/>
      <dgm:spPr/>
    </dgm:pt>
    <dgm:pt modelId="{D59321B5-4FA7-4626-9B03-3DD12F47F806}" type="pres">
      <dgm:prSet presAssocID="{22B36E90-8276-43EE-B188-3852A9DCD43A}" presName="aNode" presStyleLbl="fgAcc1" presStyleIdx="2" presStyleCnt="3" custScaleX="198047" custScaleY="164768" custLinFactY="-117084" custLinFactNeighborX="11295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2773D-4782-43A0-95FD-01F9ED05A14E}" type="pres">
      <dgm:prSet presAssocID="{22B36E90-8276-43EE-B188-3852A9DCD43A}" presName="aSpace" presStyleCnt="0"/>
      <dgm:spPr/>
    </dgm:pt>
  </dgm:ptLst>
  <dgm:cxnLst>
    <dgm:cxn modelId="{6CF448EF-E473-4547-B2F9-431AC80120A3}" type="presOf" srcId="{40A59684-C68F-4C3C-A775-D0FDB83D7FFC}" destId="{10DDE7BC-119B-4961-95DD-FEE0419E2C6D}" srcOrd="0" destOrd="0" presId="urn:microsoft.com/office/officeart/2005/8/layout/pyramid2"/>
    <dgm:cxn modelId="{CFFD0593-83DB-4008-8D30-81877BE302E0}" type="presOf" srcId="{A56BE374-B4AB-43A9-85A3-E85BDC07C469}" destId="{BF2247A8-AA9D-4EA9-B718-521EBC870117}" srcOrd="0" destOrd="0" presId="urn:microsoft.com/office/officeart/2005/8/layout/pyramid2"/>
    <dgm:cxn modelId="{D56FAFCF-7A5F-4CD0-9AD3-CE19E7E3BFB5}" srcId="{A56BE374-B4AB-43A9-85A3-E85BDC07C469}" destId="{22B36E90-8276-43EE-B188-3852A9DCD43A}" srcOrd="2" destOrd="0" parTransId="{3EBA092F-5A6C-4AB6-92CF-74BF2B383313}" sibTransId="{3638A64B-929C-48BF-908C-8A0DE12CC7A4}"/>
    <dgm:cxn modelId="{D82C990F-B40E-4596-93E9-4BC9DDB1F513}" srcId="{A56BE374-B4AB-43A9-85A3-E85BDC07C469}" destId="{40A59684-C68F-4C3C-A775-D0FDB83D7FFC}" srcOrd="0" destOrd="0" parTransId="{BF74C105-141C-4D08-BD2D-264F6F252571}" sibTransId="{56D202F9-303C-470D-89D6-0093BC31276B}"/>
    <dgm:cxn modelId="{20E1D65A-FC33-48CB-9E7D-433CC1D8BB57}" type="presOf" srcId="{22B36E90-8276-43EE-B188-3852A9DCD43A}" destId="{D59321B5-4FA7-4626-9B03-3DD12F47F806}" srcOrd="0" destOrd="0" presId="urn:microsoft.com/office/officeart/2005/8/layout/pyramid2"/>
    <dgm:cxn modelId="{D1989A43-8CB7-4000-B877-E972BDFFC3F5}" srcId="{A56BE374-B4AB-43A9-85A3-E85BDC07C469}" destId="{38D41A6A-E437-46A2-A08E-BB272FA266DC}" srcOrd="1" destOrd="0" parTransId="{65DD2132-2371-4DDB-8A92-7EB9E35B85E9}" sibTransId="{2C7020C2-7902-4F0A-8BA1-426279D9E44F}"/>
    <dgm:cxn modelId="{2D014276-271C-40E9-890C-147A4020F4ED}" type="presOf" srcId="{38D41A6A-E437-46A2-A08E-BB272FA266DC}" destId="{4FA0E1DE-3AED-41F2-841A-D7E663B7C7B9}" srcOrd="0" destOrd="0" presId="urn:microsoft.com/office/officeart/2005/8/layout/pyramid2"/>
    <dgm:cxn modelId="{D5D569F0-8080-4842-93EF-724635A4CB00}" type="presParOf" srcId="{BF2247A8-AA9D-4EA9-B718-521EBC870117}" destId="{B87FE876-0412-4C58-ABFF-C9F66E01A9BD}" srcOrd="0" destOrd="0" presId="urn:microsoft.com/office/officeart/2005/8/layout/pyramid2"/>
    <dgm:cxn modelId="{1B0E3D3A-0604-4EDE-BEF3-16DC3B68E6D1}" type="presParOf" srcId="{BF2247A8-AA9D-4EA9-B718-521EBC870117}" destId="{1294FBAF-8D7C-48ED-A014-B297453DE3C7}" srcOrd="1" destOrd="0" presId="urn:microsoft.com/office/officeart/2005/8/layout/pyramid2"/>
    <dgm:cxn modelId="{20DA03EA-321E-4B21-8251-2A4A6DBC8CC9}" type="presParOf" srcId="{1294FBAF-8D7C-48ED-A014-B297453DE3C7}" destId="{10DDE7BC-119B-4961-95DD-FEE0419E2C6D}" srcOrd="0" destOrd="0" presId="urn:microsoft.com/office/officeart/2005/8/layout/pyramid2"/>
    <dgm:cxn modelId="{200DA653-52DC-4581-9F6C-4E3140458CD3}" type="presParOf" srcId="{1294FBAF-8D7C-48ED-A014-B297453DE3C7}" destId="{D2FFB1D1-3723-4B0F-9C49-FF4C358C0B72}" srcOrd="1" destOrd="0" presId="urn:microsoft.com/office/officeart/2005/8/layout/pyramid2"/>
    <dgm:cxn modelId="{64E5EA58-C041-490A-BFED-E2B8D2057244}" type="presParOf" srcId="{1294FBAF-8D7C-48ED-A014-B297453DE3C7}" destId="{4FA0E1DE-3AED-41F2-841A-D7E663B7C7B9}" srcOrd="2" destOrd="0" presId="urn:microsoft.com/office/officeart/2005/8/layout/pyramid2"/>
    <dgm:cxn modelId="{84607DFA-ECE8-4CB8-8B8D-F0A6F3C4999E}" type="presParOf" srcId="{1294FBAF-8D7C-48ED-A014-B297453DE3C7}" destId="{CF9E3020-7611-4334-8A84-D96B937D03C2}" srcOrd="3" destOrd="0" presId="urn:microsoft.com/office/officeart/2005/8/layout/pyramid2"/>
    <dgm:cxn modelId="{20E7274D-1BBA-49D9-ACDE-F3D1D3502418}" type="presParOf" srcId="{1294FBAF-8D7C-48ED-A014-B297453DE3C7}" destId="{D59321B5-4FA7-4626-9B03-3DD12F47F806}" srcOrd="4" destOrd="0" presId="urn:microsoft.com/office/officeart/2005/8/layout/pyramid2"/>
    <dgm:cxn modelId="{4C5D51F6-F51A-4D52-A64F-B681954718CD}" type="presParOf" srcId="{1294FBAF-8D7C-48ED-A014-B297453DE3C7}" destId="{AC42773D-4782-43A0-95FD-01F9ED05A14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88EE3FF-2405-44B3-829D-28A51FF62197}" type="doc">
      <dgm:prSet loTypeId="urn:microsoft.com/office/officeart/2005/8/layout/venn1" loCatId="relationship" qsTypeId="urn:microsoft.com/office/officeart/2005/8/quickstyle/3d2#1" qsCatId="3D" csTypeId="urn:microsoft.com/office/officeart/2005/8/colors/colorful4" csCatId="colorful" phldr="1"/>
      <dgm:spPr/>
    </dgm:pt>
    <dgm:pt modelId="{5492BBFF-66BD-4A57-A596-A324BF12A47B}">
      <dgm:prSet phldrT="[Текст]" custT="1"/>
      <dgm:spPr/>
      <dgm:t>
        <a:bodyPr/>
        <a:lstStyle/>
        <a:p>
          <a:pPr algn="ctr"/>
          <a:r>
            <a:rPr lang="ru-RU" sz="2800" dirty="0">
              <a:solidFill>
                <a:srgbClr val="6600CC"/>
              </a:solidFill>
            </a:rPr>
            <a:t>Норма</a:t>
          </a:r>
        </a:p>
      </dgm:t>
    </dgm:pt>
    <dgm:pt modelId="{1D165144-2D66-4C01-A82E-0EAB09F5FA62}" type="parTrans" cxnId="{ECB6CBB3-F711-4E96-976A-DB6A745428E7}">
      <dgm:prSet/>
      <dgm:spPr/>
      <dgm:t>
        <a:bodyPr/>
        <a:lstStyle/>
        <a:p>
          <a:pPr algn="ctr"/>
          <a:endParaRPr lang="ru-RU"/>
        </a:p>
      </dgm:t>
    </dgm:pt>
    <dgm:pt modelId="{F642E219-0C97-4845-8F89-814CD978A30F}" type="sibTrans" cxnId="{ECB6CBB3-F711-4E96-976A-DB6A745428E7}">
      <dgm:prSet/>
      <dgm:spPr/>
      <dgm:t>
        <a:bodyPr/>
        <a:lstStyle/>
        <a:p>
          <a:pPr algn="ctr"/>
          <a:endParaRPr lang="ru-RU"/>
        </a:p>
      </dgm:t>
    </dgm:pt>
    <dgm:pt modelId="{E3B6636F-0FE6-4ECD-9D14-D7E773D0BB35}">
      <dgm:prSet phldrT="[Текст]" custT="1"/>
      <dgm:spPr/>
      <dgm:t>
        <a:bodyPr/>
        <a:lstStyle/>
        <a:p>
          <a:pPr algn="ctr"/>
          <a:r>
            <a:rPr lang="ru-RU" sz="2800" dirty="0">
              <a:solidFill>
                <a:srgbClr val="6600CC"/>
              </a:solidFill>
            </a:rPr>
            <a:t>Одарённые</a:t>
          </a:r>
        </a:p>
      </dgm:t>
    </dgm:pt>
    <dgm:pt modelId="{3D2FDD7A-6003-4AF5-95F3-7B214C3CC11B}" type="parTrans" cxnId="{FF488746-CEE8-4B5F-A29D-FD0177F6177C}">
      <dgm:prSet/>
      <dgm:spPr/>
      <dgm:t>
        <a:bodyPr/>
        <a:lstStyle/>
        <a:p>
          <a:pPr algn="ctr"/>
          <a:endParaRPr lang="ru-RU"/>
        </a:p>
      </dgm:t>
    </dgm:pt>
    <dgm:pt modelId="{19518E8A-D944-45F4-8F1F-55605B5A6843}" type="sibTrans" cxnId="{FF488746-CEE8-4B5F-A29D-FD0177F6177C}">
      <dgm:prSet/>
      <dgm:spPr/>
      <dgm:t>
        <a:bodyPr/>
        <a:lstStyle/>
        <a:p>
          <a:pPr algn="ctr"/>
          <a:endParaRPr lang="ru-RU"/>
        </a:p>
      </dgm:t>
    </dgm:pt>
    <dgm:pt modelId="{51764590-7DD6-478E-B8F4-34ECDB191571}">
      <dgm:prSet phldrT="[Текст]" custT="1"/>
      <dgm:spPr/>
      <dgm:t>
        <a:bodyPr/>
        <a:lstStyle/>
        <a:p>
          <a:pPr algn="ctr"/>
          <a:r>
            <a:rPr lang="ru-RU" sz="2800" dirty="0">
              <a:solidFill>
                <a:srgbClr val="6600CC"/>
              </a:solidFill>
            </a:rPr>
            <a:t>ОВЗ</a:t>
          </a:r>
        </a:p>
      </dgm:t>
    </dgm:pt>
    <dgm:pt modelId="{FE4C75B9-BFCE-48AA-9D9B-FB4E08CDEC83}" type="parTrans" cxnId="{B4B16E50-18B3-4113-9873-7446E96B3C3C}">
      <dgm:prSet/>
      <dgm:spPr/>
      <dgm:t>
        <a:bodyPr/>
        <a:lstStyle/>
        <a:p>
          <a:pPr algn="ctr"/>
          <a:endParaRPr lang="ru-RU"/>
        </a:p>
      </dgm:t>
    </dgm:pt>
    <dgm:pt modelId="{7225F4C3-4234-4105-9697-149AB7C97860}" type="sibTrans" cxnId="{B4B16E50-18B3-4113-9873-7446E96B3C3C}">
      <dgm:prSet/>
      <dgm:spPr/>
      <dgm:t>
        <a:bodyPr/>
        <a:lstStyle/>
        <a:p>
          <a:pPr algn="ctr"/>
          <a:endParaRPr lang="ru-RU"/>
        </a:p>
      </dgm:t>
    </dgm:pt>
    <dgm:pt modelId="{61554696-D4BE-4749-8E85-8D8C3677AF88}" type="pres">
      <dgm:prSet presAssocID="{488EE3FF-2405-44B3-829D-28A51FF62197}" presName="compositeShape" presStyleCnt="0">
        <dgm:presLayoutVars>
          <dgm:chMax val="7"/>
          <dgm:dir/>
          <dgm:resizeHandles val="exact"/>
        </dgm:presLayoutVars>
      </dgm:prSet>
      <dgm:spPr/>
    </dgm:pt>
    <dgm:pt modelId="{2EB62C30-A031-449A-8B0E-CECB2EA1329E}" type="pres">
      <dgm:prSet presAssocID="{5492BBFF-66BD-4A57-A596-A324BF12A47B}" presName="circ1" presStyleLbl="vennNode1" presStyleIdx="0" presStyleCnt="3" custScaleX="166330"/>
      <dgm:spPr/>
      <dgm:t>
        <a:bodyPr/>
        <a:lstStyle/>
        <a:p>
          <a:endParaRPr lang="ru-RU"/>
        </a:p>
      </dgm:t>
    </dgm:pt>
    <dgm:pt modelId="{A8112B2D-F669-4A30-A274-0DC73E0FB08E}" type="pres">
      <dgm:prSet presAssocID="{5492BBFF-66BD-4A57-A596-A324BF12A47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6513F-1DF9-4107-B49F-3697C1834DB8}" type="pres">
      <dgm:prSet presAssocID="{E3B6636F-0FE6-4ECD-9D14-D7E773D0BB35}" presName="circ2" presStyleLbl="vennNode1" presStyleIdx="1" presStyleCnt="3" custScaleX="151004" custLinFactNeighborX="37105" custLinFactNeighborY="-5937"/>
      <dgm:spPr/>
      <dgm:t>
        <a:bodyPr/>
        <a:lstStyle/>
        <a:p>
          <a:endParaRPr lang="ru-RU"/>
        </a:p>
      </dgm:t>
    </dgm:pt>
    <dgm:pt modelId="{BC406C81-9B08-427E-A202-C168C2E9623E}" type="pres">
      <dgm:prSet presAssocID="{E3B6636F-0FE6-4ECD-9D14-D7E773D0BB3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B9274-00D7-47CB-8046-97BFF2CAB650}" type="pres">
      <dgm:prSet presAssocID="{51764590-7DD6-478E-B8F4-34ECDB191571}" presName="circ3" presStyleLbl="vennNode1" presStyleIdx="2" presStyleCnt="3" custScaleX="145943" custLinFactNeighborX="-34137" custLinFactNeighborY="-7421"/>
      <dgm:spPr/>
      <dgm:t>
        <a:bodyPr/>
        <a:lstStyle/>
        <a:p>
          <a:endParaRPr lang="ru-RU"/>
        </a:p>
      </dgm:t>
    </dgm:pt>
    <dgm:pt modelId="{257BEA46-E2AF-4BD5-B7A3-B27A921A67BD}" type="pres">
      <dgm:prSet presAssocID="{51764590-7DD6-478E-B8F4-34ECDB19157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488746-CEE8-4B5F-A29D-FD0177F6177C}" srcId="{488EE3FF-2405-44B3-829D-28A51FF62197}" destId="{E3B6636F-0FE6-4ECD-9D14-D7E773D0BB35}" srcOrd="1" destOrd="0" parTransId="{3D2FDD7A-6003-4AF5-95F3-7B214C3CC11B}" sibTransId="{19518E8A-D944-45F4-8F1F-55605B5A6843}"/>
    <dgm:cxn modelId="{518A6E6F-9338-4B2E-A41B-C6881A9BE733}" type="presOf" srcId="{5492BBFF-66BD-4A57-A596-A324BF12A47B}" destId="{2EB62C30-A031-449A-8B0E-CECB2EA1329E}" srcOrd="0" destOrd="0" presId="urn:microsoft.com/office/officeart/2005/8/layout/venn1"/>
    <dgm:cxn modelId="{806A546B-662C-4A45-82E1-919D81BE13B7}" type="presOf" srcId="{5492BBFF-66BD-4A57-A596-A324BF12A47B}" destId="{A8112B2D-F669-4A30-A274-0DC73E0FB08E}" srcOrd="1" destOrd="0" presId="urn:microsoft.com/office/officeart/2005/8/layout/venn1"/>
    <dgm:cxn modelId="{B4B16E50-18B3-4113-9873-7446E96B3C3C}" srcId="{488EE3FF-2405-44B3-829D-28A51FF62197}" destId="{51764590-7DD6-478E-B8F4-34ECDB191571}" srcOrd="2" destOrd="0" parTransId="{FE4C75B9-BFCE-48AA-9D9B-FB4E08CDEC83}" sibTransId="{7225F4C3-4234-4105-9697-149AB7C97860}"/>
    <dgm:cxn modelId="{ECB6CBB3-F711-4E96-976A-DB6A745428E7}" srcId="{488EE3FF-2405-44B3-829D-28A51FF62197}" destId="{5492BBFF-66BD-4A57-A596-A324BF12A47B}" srcOrd="0" destOrd="0" parTransId="{1D165144-2D66-4C01-A82E-0EAB09F5FA62}" sibTransId="{F642E219-0C97-4845-8F89-814CD978A30F}"/>
    <dgm:cxn modelId="{C0667E44-E29D-4D4F-B65F-6E30F45297FA}" type="presOf" srcId="{E3B6636F-0FE6-4ECD-9D14-D7E773D0BB35}" destId="{BC406C81-9B08-427E-A202-C168C2E9623E}" srcOrd="1" destOrd="0" presId="urn:microsoft.com/office/officeart/2005/8/layout/venn1"/>
    <dgm:cxn modelId="{0B5FFEC3-9B4A-4DF8-9399-99068F979E4B}" type="presOf" srcId="{488EE3FF-2405-44B3-829D-28A51FF62197}" destId="{61554696-D4BE-4749-8E85-8D8C3677AF88}" srcOrd="0" destOrd="0" presId="urn:microsoft.com/office/officeart/2005/8/layout/venn1"/>
    <dgm:cxn modelId="{92E9DD7C-A5BC-4515-AF39-B87BD0F3006B}" type="presOf" srcId="{51764590-7DD6-478E-B8F4-34ECDB191571}" destId="{257BEA46-E2AF-4BD5-B7A3-B27A921A67BD}" srcOrd="1" destOrd="0" presId="urn:microsoft.com/office/officeart/2005/8/layout/venn1"/>
    <dgm:cxn modelId="{5C86B823-380D-4867-9E36-D12F01879797}" type="presOf" srcId="{51764590-7DD6-478E-B8F4-34ECDB191571}" destId="{ECAB9274-00D7-47CB-8046-97BFF2CAB650}" srcOrd="0" destOrd="0" presId="urn:microsoft.com/office/officeart/2005/8/layout/venn1"/>
    <dgm:cxn modelId="{8C4103B3-54D2-4C3F-86F4-FFC590C0E250}" type="presOf" srcId="{E3B6636F-0FE6-4ECD-9D14-D7E773D0BB35}" destId="{A706513F-1DF9-4107-B49F-3697C1834DB8}" srcOrd="0" destOrd="0" presId="urn:microsoft.com/office/officeart/2005/8/layout/venn1"/>
    <dgm:cxn modelId="{21025BDA-0DB8-47D7-9762-405965FCAD53}" type="presParOf" srcId="{61554696-D4BE-4749-8E85-8D8C3677AF88}" destId="{2EB62C30-A031-449A-8B0E-CECB2EA1329E}" srcOrd="0" destOrd="0" presId="urn:microsoft.com/office/officeart/2005/8/layout/venn1"/>
    <dgm:cxn modelId="{3969CC07-B0C1-4370-9DDF-82CC9A1DA205}" type="presParOf" srcId="{61554696-D4BE-4749-8E85-8D8C3677AF88}" destId="{A8112B2D-F669-4A30-A274-0DC73E0FB08E}" srcOrd="1" destOrd="0" presId="urn:microsoft.com/office/officeart/2005/8/layout/venn1"/>
    <dgm:cxn modelId="{41309BF3-0F50-4637-9D55-4BEA3CB9659F}" type="presParOf" srcId="{61554696-D4BE-4749-8E85-8D8C3677AF88}" destId="{A706513F-1DF9-4107-B49F-3697C1834DB8}" srcOrd="2" destOrd="0" presId="urn:microsoft.com/office/officeart/2005/8/layout/venn1"/>
    <dgm:cxn modelId="{515F2EEB-7ACC-47A4-8612-D7B2EC6C3C4F}" type="presParOf" srcId="{61554696-D4BE-4749-8E85-8D8C3677AF88}" destId="{BC406C81-9B08-427E-A202-C168C2E9623E}" srcOrd="3" destOrd="0" presId="urn:microsoft.com/office/officeart/2005/8/layout/venn1"/>
    <dgm:cxn modelId="{40B041DC-D81E-4C22-9BE8-C9D43664DE6D}" type="presParOf" srcId="{61554696-D4BE-4749-8E85-8D8C3677AF88}" destId="{ECAB9274-00D7-47CB-8046-97BFF2CAB650}" srcOrd="4" destOrd="0" presId="urn:microsoft.com/office/officeart/2005/8/layout/venn1"/>
    <dgm:cxn modelId="{85B80608-E331-41EE-B949-055FDCF25BFF}" type="presParOf" srcId="{61554696-D4BE-4749-8E85-8D8C3677AF88}" destId="{257BEA46-E2AF-4BD5-B7A3-B27A921A67BD}" srcOrd="5" destOrd="0" presId="urn:microsoft.com/office/officeart/2005/8/layout/venn1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F90F89A-6BD3-4F99-92EA-C73247DCC64E}" type="doc">
      <dgm:prSet loTypeId="urn:microsoft.com/office/officeart/2005/8/layout/target2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435BE88-6FC0-494B-A1EE-9EC8CFCCC635}">
      <dgm:prSet phldrT="[Текст]" custT="1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Модули интеграции основного и </a:t>
          </a:r>
        </a:p>
        <a:p>
          <a:pPr algn="ctr"/>
          <a:r>
            <a: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дополнительного образования </a:t>
          </a:r>
        </a:p>
        <a:p>
          <a:pPr algn="l"/>
          <a:endParaRPr lang="ru-RU" sz="2000" dirty="0"/>
        </a:p>
      </dgm:t>
    </dgm:pt>
    <dgm:pt modelId="{72A77785-DD34-4608-8A17-10B10DBA1418}" type="parTrans" cxnId="{597B2DED-24D5-41DA-B01B-CF44F5572FDE}">
      <dgm:prSet/>
      <dgm:spPr/>
      <dgm:t>
        <a:bodyPr/>
        <a:lstStyle/>
        <a:p>
          <a:endParaRPr lang="ru-RU"/>
        </a:p>
      </dgm:t>
    </dgm:pt>
    <dgm:pt modelId="{FC309D47-568A-4DDB-AF87-5EF65A5728DE}" type="sibTrans" cxnId="{597B2DED-24D5-41DA-B01B-CF44F5572FDE}">
      <dgm:prSet/>
      <dgm:spPr/>
      <dgm:t>
        <a:bodyPr/>
        <a:lstStyle/>
        <a:p>
          <a:endParaRPr lang="ru-RU"/>
        </a:p>
      </dgm:t>
    </dgm:pt>
    <dgm:pt modelId="{CBD6F20A-EF29-4600-B614-F4D30B1DC5D1}">
      <dgm:prSet phldrT="[Текст]" custT="1"/>
      <dgm:spPr/>
      <dgm:t>
        <a:bodyPr/>
        <a:lstStyle/>
        <a:p>
          <a:r>
            <a:rPr lang="ru-RU" sz="1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По познавательному развитию</a:t>
          </a:r>
        </a:p>
      </dgm:t>
    </dgm:pt>
    <dgm:pt modelId="{4E6F200D-BE3C-4F89-A280-159806918AF6}" type="parTrans" cxnId="{54AEC6DB-A78E-4C6A-B3C6-F28CCABA194A}">
      <dgm:prSet/>
      <dgm:spPr/>
      <dgm:t>
        <a:bodyPr/>
        <a:lstStyle/>
        <a:p>
          <a:endParaRPr lang="ru-RU"/>
        </a:p>
      </dgm:t>
    </dgm:pt>
    <dgm:pt modelId="{CFA2FE6F-B05B-4A77-A9A4-92B80AA94E51}" type="sibTrans" cxnId="{54AEC6DB-A78E-4C6A-B3C6-F28CCABA194A}">
      <dgm:prSet/>
      <dgm:spPr/>
      <dgm:t>
        <a:bodyPr/>
        <a:lstStyle/>
        <a:p>
          <a:endParaRPr lang="ru-RU"/>
        </a:p>
      </dgm:t>
    </dgm:pt>
    <dgm:pt modelId="{3589788C-48D2-44CE-AB62-92DBE04452B9}">
      <dgm:prSet phldrT="[Текст]" custT="1"/>
      <dgm:spPr/>
      <dgm:t>
        <a:bodyPr/>
        <a:lstStyle/>
        <a:p>
          <a:r>
            <a:rPr lang="ru-RU" sz="1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По конструированию и робототехнике</a:t>
          </a:r>
        </a:p>
      </dgm:t>
    </dgm:pt>
    <dgm:pt modelId="{9094F9D9-AC48-4E4D-AEC1-32E086191AC6}" type="parTrans" cxnId="{ED6C6B5D-51FD-4669-AC4B-674C08E8A72B}">
      <dgm:prSet/>
      <dgm:spPr/>
      <dgm:t>
        <a:bodyPr/>
        <a:lstStyle/>
        <a:p>
          <a:endParaRPr lang="ru-RU"/>
        </a:p>
      </dgm:t>
    </dgm:pt>
    <dgm:pt modelId="{C8480980-BB49-4443-AFE9-EFEBA01A1035}" type="sibTrans" cxnId="{ED6C6B5D-51FD-4669-AC4B-674C08E8A72B}">
      <dgm:prSet/>
      <dgm:spPr/>
      <dgm:t>
        <a:bodyPr/>
        <a:lstStyle/>
        <a:p>
          <a:endParaRPr lang="ru-RU"/>
        </a:p>
      </dgm:t>
    </dgm:pt>
    <dgm:pt modelId="{1B7015DE-0B80-465E-A303-8D9A84D105C4}">
      <dgm:prSet phldrT="[Текст]" custT="1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Модуль реализации культурных практик с позиции инклюзии</a:t>
          </a:r>
        </a:p>
      </dgm:t>
    </dgm:pt>
    <dgm:pt modelId="{400BAB0B-C447-48E1-98B4-5959E8ED2AEE}" type="parTrans" cxnId="{35334CD5-0A85-4F7E-99F2-E6991BA90C06}">
      <dgm:prSet/>
      <dgm:spPr/>
      <dgm:t>
        <a:bodyPr/>
        <a:lstStyle/>
        <a:p>
          <a:endParaRPr lang="ru-RU"/>
        </a:p>
      </dgm:t>
    </dgm:pt>
    <dgm:pt modelId="{750CF45D-C035-47B7-AA25-3ACB6F67F023}" type="sibTrans" cxnId="{35334CD5-0A85-4F7E-99F2-E6991BA90C06}">
      <dgm:prSet/>
      <dgm:spPr/>
      <dgm:t>
        <a:bodyPr/>
        <a:lstStyle/>
        <a:p>
          <a:endParaRPr lang="ru-RU"/>
        </a:p>
      </dgm:t>
    </dgm:pt>
    <dgm:pt modelId="{A1D13488-7C3F-4580-9190-232C3F8155F4}">
      <dgm:prSet phldrT="[Текст]" custT="1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Создание единого образовательного пространства в группах комбинированной направленности</a:t>
          </a:r>
        </a:p>
      </dgm:t>
    </dgm:pt>
    <dgm:pt modelId="{3CF1D673-8DFB-45E7-A910-6CDCB97A9E87}" type="parTrans" cxnId="{F10CA17A-9BBC-48FD-9C54-2241D25ACB07}">
      <dgm:prSet/>
      <dgm:spPr/>
      <dgm:t>
        <a:bodyPr/>
        <a:lstStyle/>
        <a:p>
          <a:endParaRPr lang="ru-RU"/>
        </a:p>
      </dgm:t>
    </dgm:pt>
    <dgm:pt modelId="{6607FF7F-7351-4E90-A33A-2835F6038420}" type="sibTrans" cxnId="{F10CA17A-9BBC-48FD-9C54-2241D25ACB07}">
      <dgm:prSet/>
      <dgm:spPr/>
      <dgm:t>
        <a:bodyPr/>
        <a:lstStyle/>
        <a:p>
          <a:endParaRPr lang="ru-RU"/>
        </a:p>
      </dgm:t>
    </dgm:pt>
    <dgm:pt modelId="{FA2CFDA1-3179-4CB3-8FF2-21E47E0FCFB4}">
      <dgm:prSet phldrT="[Текст]" custT="1"/>
      <dgm:spPr/>
      <dgm:t>
        <a:bodyPr/>
        <a:lstStyle/>
        <a:p>
          <a:r>
            <a:rPr lang="ru-RU" sz="1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Модули интеграции основного и дополнительного образования с позиции инклюзии </a:t>
          </a:r>
        </a:p>
      </dgm:t>
    </dgm:pt>
    <dgm:pt modelId="{D0D65483-82F1-4BA1-BDC7-FD8BB51EFC69}" type="parTrans" cxnId="{0CF8D9B5-5058-46D3-BE0A-42F0E379ABE3}">
      <dgm:prSet/>
      <dgm:spPr/>
      <dgm:t>
        <a:bodyPr/>
        <a:lstStyle/>
        <a:p>
          <a:endParaRPr lang="ru-RU"/>
        </a:p>
      </dgm:t>
    </dgm:pt>
    <dgm:pt modelId="{5A2A6B45-0C98-417D-8B1C-65883B72CE58}" type="sibTrans" cxnId="{0CF8D9B5-5058-46D3-BE0A-42F0E379ABE3}">
      <dgm:prSet/>
      <dgm:spPr/>
      <dgm:t>
        <a:bodyPr/>
        <a:lstStyle/>
        <a:p>
          <a:endParaRPr lang="ru-RU"/>
        </a:p>
      </dgm:t>
    </dgm:pt>
    <dgm:pt modelId="{CC927AF5-5FAA-4EF4-9D54-9B2D0BD52F3A}">
      <dgm:prSet phldrT="[Текст]" custT="1"/>
      <dgm:spPr/>
      <dgm:t>
        <a:bodyPr/>
        <a:lstStyle/>
        <a:p>
          <a:r>
            <a:rPr lang="ru-RU" sz="1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Модуль </a:t>
          </a:r>
        </a:p>
        <a:p>
          <a:r>
            <a:rPr lang="ru-RU" sz="1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реализации культурных практик (КП) с позиции инклюзии</a:t>
          </a:r>
        </a:p>
      </dgm:t>
    </dgm:pt>
    <dgm:pt modelId="{0861AEAB-8B55-40EA-A215-3F0C0D4DA2AA}" type="parTrans" cxnId="{A15E342D-8BEB-4304-89B0-9ACF944D401D}">
      <dgm:prSet/>
      <dgm:spPr/>
      <dgm:t>
        <a:bodyPr/>
        <a:lstStyle/>
        <a:p>
          <a:endParaRPr lang="ru-RU"/>
        </a:p>
      </dgm:t>
    </dgm:pt>
    <dgm:pt modelId="{B4FB1B42-6AC3-422C-A76F-352F8ACC2ED9}" type="sibTrans" cxnId="{A15E342D-8BEB-4304-89B0-9ACF944D401D}">
      <dgm:prSet/>
      <dgm:spPr/>
      <dgm:t>
        <a:bodyPr/>
        <a:lstStyle/>
        <a:p>
          <a:endParaRPr lang="ru-RU"/>
        </a:p>
      </dgm:t>
    </dgm:pt>
    <dgm:pt modelId="{50EB43A8-79C8-4BFA-84B2-5584D922A171}">
      <dgm:prSet custT="1"/>
      <dgm:spPr/>
      <dgm:t>
        <a:bodyPr/>
        <a:lstStyle/>
        <a:p>
          <a:r>
            <a:rPr lang="ru-RU" sz="1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Создание РППС для реализации КП</a:t>
          </a:r>
        </a:p>
      </dgm:t>
    </dgm:pt>
    <dgm:pt modelId="{AC8C18E0-C115-4A03-B669-3ED39312B0D0}" type="parTrans" cxnId="{3CB9A559-4761-4D53-B674-F89107CB75C8}">
      <dgm:prSet/>
      <dgm:spPr/>
      <dgm:t>
        <a:bodyPr/>
        <a:lstStyle/>
        <a:p>
          <a:endParaRPr lang="ru-RU"/>
        </a:p>
      </dgm:t>
    </dgm:pt>
    <dgm:pt modelId="{3974A4FF-5F08-433C-A9F7-A13ED3F8563D}" type="sibTrans" cxnId="{3CB9A559-4761-4D53-B674-F89107CB75C8}">
      <dgm:prSet/>
      <dgm:spPr/>
      <dgm:t>
        <a:bodyPr/>
        <a:lstStyle/>
        <a:p>
          <a:endParaRPr lang="ru-RU"/>
        </a:p>
      </dgm:t>
    </dgm:pt>
    <dgm:pt modelId="{299A2580-C8AA-4504-8644-4FB603F930EB}">
      <dgm:prSet custT="1"/>
      <dgm:spPr/>
      <dgm:t>
        <a:bodyPr/>
        <a:lstStyle/>
        <a:p>
          <a:r>
            <a:rPr lang="ru-RU" sz="1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По музыкальному развитию</a:t>
          </a:r>
        </a:p>
      </dgm:t>
    </dgm:pt>
    <dgm:pt modelId="{C11DA618-5B93-44A9-B4B9-92C0CE1AE91E}" type="parTrans" cxnId="{76671909-43B6-4650-A38A-99D820FBBF1C}">
      <dgm:prSet/>
      <dgm:spPr/>
      <dgm:t>
        <a:bodyPr/>
        <a:lstStyle/>
        <a:p>
          <a:endParaRPr lang="ru-RU"/>
        </a:p>
      </dgm:t>
    </dgm:pt>
    <dgm:pt modelId="{B1984AFE-7EA5-4881-B941-31499F9472F2}" type="sibTrans" cxnId="{76671909-43B6-4650-A38A-99D820FBBF1C}">
      <dgm:prSet/>
      <dgm:spPr/>
      <dgm:t>
        <a:bodyPr/>
        <a:lstStyle/>
        <a:p>
          <a:endParaRPr lang="ru-RU"/>
        </a:p>
      </dgm:t>
    </dgm:pt>
    <dgm:pt modelId="{B6A56393-4DA9-45BB-BD15-A756E453A4D5}">
      <dgm:prSet custT="1"/>
      <dgm:spPr/>
      <dgm:t>
        <a:bodyPr/>
        <a:lstStyle/>
        <a:p>
          <a:r>
            <a:rPr lang="ru-RU" sz="1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Методическое сопровождение реализации КП</a:t>
          </a:r>
        </a:p>
      </dgm:t>
    </dgm:pt>
    <dgm:pt modelId="{E26FD311-D34F-47A3-BF89-0D1761402705}" type="parTrans" cxnId="{F535AA01-AB13-4E26-94D8-6A0C555B0E54}">
      <dgm:prSet/>
      <dgm:spPr/>
      <dgm:t>
        <a:bodyPr/>
        <a:lstStyle/>
        <a:p>
          <a:endParaRPr lang="ru-RU"/>
        </a:p>
      </dgm:t>
    </dgm:pt>
    <dgm:pt modelId="{C7A64D99-00AA-40FF-9114-4B13BED90A77}" type="sibTrans" cxnId="{F535AA01-AB13-4E26-94D8-6A0C555B0E54}">
      <dgm:prSet/>
      <dgm:spPr/>
      <dgm:t>
        <a:bodyPr/>
        <a:lstStyle/>
        <a:p>
          <a:endParaRPr lang="ru-RU"/>
        </a:p>
      </dgm:t>
    </dgm:pt>
    <dgm:pt modelId="{CD194441-E594-403B-942E-1F2A46C7149A}">
      <dgm:prSet custT="1"/>
      <dgm:spPr/>
      <dgm:t>
        <a:bodyPr/>
        <a:lstStyle/>
        <a:p>
          <a:r>
            <a:rPr lang="ru-RU" sz="1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Обновление содержания КП</a:t>
          </a:r>
        </a:p>
      </dgm:t>
    </dgm:pt>
    <dgm:pt modelId="{B86B8EAF-295D-403D-A8F6-AB41B2EA57C2}" type="parTrans" cxnId="{FCD18C7E-15DD-4783-8F62-D74AE34DD215}">
      <dgm:prSet/>
      <dgm:spPr/>
      <dgm:t>
        <a:bodyPr/>
        <a:lstStyle/>
        <a:p>
          <a:endParaRPr lang="ru-RU"/>
        </a:p>
      </dgm:t>
    </dgm:pt>
    <dgm:pt modelId="{CE89F5BB-C414-4632-B5B4-221E9CAEE7E4}" type="sibTrans" cxnId="{FCD18C7E-15DD-4783-8F62-D74AE34DD215}">
      <dgm:prSet/>
      <dgm:spPr/>
      <dgm:t>
        <a:bodyPr/>
        <a:lstStyle/>
        <a:p>
          <a:endParaRPr lang="ru-RU"/>
        </a:p>
      </dgm:t>
    </dgm:pt>
    <dgm:pt modelId="{F4D6BDCF-9E46-42AA-88E4-FB30008FB5CF}">
      <dgm:prSet custT="1"/>
      <dgm:spPr/>
      <dgm:t>
        <a:bodyPr/>
        <a:lstStyle/>
        <a:p>
          <a:r>
            <a:rPr lang="ru-RU" sz="1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Средствами </a:t>
          </a:r>
          <a:r>
            <a:rPr lang="ru-RU" sz="1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театрализованной </a:t>
          </a:r>
          <a:r>
            <a:rPr lang="ru-RU" sz="1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деятельности</a:t>
          </a:r>
        </a:p>
      </dgm:t>
    </dgm:pt>
    <dgm:pt modelId="{53DB98A3-48FC-4FC3-ADF5-2B2AA7E18B0A}" type="parTrans" cxnId="{84CFD3E6-E3A9-499B-9FD7-7EC4C29A729B}">
      <dgm:prSet/>
      <dgm:spPr/>
      <dgm:t>
        <a:bodyPr/>
        <a:lstStyle/>
        <a:p>
          <a:endParaRPr lang="ru-RU"/>
        </a:p>
      </dgm:t>
    </dgm:pt>
    <dgm:pt modelId="{E06C57EE-EA0B-42E9-B1B6-9A7EB075AD54}" type="sibTrans" cxnId="{84CFD3E6-E3A9-499B-9FD7-7EC4C29A729B}">
      <dgm:prSet/>
      <dgm:spPr/>
      <dgm:t>
        <a:bodyPr/>
        <a:lstStyle/>
        <a:p>
          <a:endParaRPr lang="ru-RU"/>
        </a:p>
      </dgm:t>
    </dgm:pt>
    <dgm:pt modelId="{10C4AFF1-1A6F-44C3-B9E7-815C9C77ACAB}">
      <dgm:prSet custT="1"/>
      <dgm:spPr/>
      <dgm:t>
        <a:bodyPr/>
        <a:lstStyle/>
        <a:p>
          <a:r>
            <a:rPr lang="ru-RU" sz="1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По физическому развитию</a:t>
          </a:r>
        </a:p>
      </dgm:t>
    </dgm:pt>
    <dgm:pt modelId="{0B315A15-8E3F-44AA-A5F1-E42EA7684413}" type="parTrans" cxnId="{4B2F4197-006B-4DE9-A9F1-12D06BF6FB2A}">
      <dgm:prSet/>
      <dgm:spPr/>
      <dgm:t>
        <a:bodyPr/>
        <a:lstStyle/>
        <a:p>
          <a:endParaRPr lang="ru-RU"/>
        </a:p>
      </dgm:t>
    </dgm:pt>
    <dgm:pt modelId="{7349385E-5C3A-4639-9D86-22E8C5C15E09}" type="sibTrans" cxnId="{4B2F4197-006B-4DE9-A9F1-12D06BF6FB2A}">
      <dgm:prSet/>
      <dgm:spPr/>
      <dgm:t>
        <a:bodyPr/>
        <a:lstStyle/>
        <a:p>
          <a:endParaRPr lang="ru-RU"/>
        </a:p>
      </dgm:t>
    </dgm:pt>
    <dgm:pt modelId="{F6FDBA93-5E5D-4E36-8C6C-E09F9CE25733}">
      <dgm:prSet custT="1"/>
      <dgm:spPr/>
      <dgm:t>
        <a:bodyPr/>
        <a:lstStyle/>
        <a:p>
          <a:r>
            <a:rPr lang="ru-RU" sz="1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По речевому развитию</a:t>
          </a:r>
        </a:p>
      </dgm:t>
    </dgm:pt>
    <dgm:pt modelId="{1B53139C-4341-45DC-A72E-B405D08CEE41}" type="parTrans" cxnId="{6571A469-7CF6-47DA-BBAC-0A85FD68F7F0}">
      <dgm:prSet/>
      <dgm:spPr/>
      <dgm:t>
        <a:bodyPr/>
        <a:lstStyle/>
        <a:p>
          <a:endParaRPr lang="ru-RU"/>
        </a:p>
      </dgm:t>
    </dgm:pt>
    <dgm:pt modelId="{A3EF10C5-4DE9-4E6E-84A3-9E0A815CE890}" type="sibTrans" cxnId="{6571A469-7CF6-47DA-BBAC-0A85FD68F7F0}">
      <dgm:prSet/>
      <dgm:spPr/>
      <dgm:t>
        <a:bodyPr/>
        <a:lstStyle/>
        <a:p>
          <a:endParaRPr lang="ru-RU"/>
        </a:p>
      </dgm:t>
    </dgm:pt>
    <dgm:pt modelId="{3142607F-EF6D-4354-B0F7-9B885719891D}" type="pres">
      <dgm:prSet presAssocID="{6F90F89A-6BD3-4F99-92EA-C73247DCC64E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0770BBA-AC25-4F9F-BF99-D000B379F72B}" type="pres">
      <dgm:prSet presAssocID="{6F90F89A-6BD3-4F99-92EA-C73247DCC64E}" presName="outerBox" presStyleCnt="0"/>
      <dgm:spPr/>
      <dgm:t>
        <a:bodyPr/>
        <a:lstStyle/>
        <a:p>
          <a:endParaRPr lang="ru-RU"/>
        </a:p>
      </dgm:t>
    </dgm:pt>
    <dgm:pt modelId="{FBE00BAE-99B4-42E6-9BCA-BE836B532D4D}" type="pres">
      <dgm:prSet presAssocID="{6F90F89A-6BD3-4F99-92EA-C73247DCC64E}" presName="outerBoxParent" presStyleLbl="node1" presStyleIdx="0" presStyleCnt="3" custLinFactNeighborX="2675" custLinFactNeighborY="-1250"/>
      <dgm:spPr/>
      <dgm:t>
        <a:bodyPr/>
        <a:lstStyle/>
        <a:p>
          <a:endParaRPr lang="ru-RU"/>
        </a:p>
      </dgm:t>
    </dgm:pt>
    <dgm:pt modelId="{6A25A23A-DFD1-4A98-AE91-FF6F8D51187C}" type="pres">
      <dgm:prSet presAssocID="{6F90F89A-6BD3-4F99-92EA-C73247DCC64E}" presName="outerBoxChildren" presStyleCnt="0"/>
      <dgm:spPr/>
      <dgm:t>
        <a:bodyPr/>
        <a:lstStyle/>
        <a:p>
          <a:endParaRPr lang="ru-RU"/>
        </a:p>
      </dgm:t>
    </dgm:pt>
    <dgm:pt modelId="{FF641021-0841-4D11-BF6D-FC1366FF4EB3}" type="pres">
      <dgm:prSet presAssocID="{CBD6F20A-EF29-4600-B614-F4D30B1DC5D1}" presName="oChild" presStyleLbl="fgAcc1" presStyleIdx="0" presStyleCnt="11" custScaleX="145620" custScaleY="60009" custLinFactY="-40035" custLinFactNeighborX="1701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5848E-C41D-4B16-9BE5-34C6DCA51F6C}" type="pres">
      <dgm:prSet presAssocID="{CFA2FE6F-B05B-4A77-A9A4-92B80AA94E51}" presName="outerSibTrans" presStyleCnt="0"/>
      <dgm:spPr/>
      <dgm:t>
        <a:bodyPr/>
        <a:lstStyle/>
        <a:p>
          <a:endParaRPr lang="ru-RU"/>
        </a:p>
      </dgm:t>
    </dgm:pt>
    <dgm:pt modelId="{24A7DB48-0F4A-465F-AB3D-133152B07B02}" type="pres">
      <dgm:prSet presAssocID="{299A2580-C8AA-4504-8644-4FB603F930EB}" presName="oChild" presStyleLbl="fgAcc1" presStyleIdx="1" presStyleCnt="11" custScaleX="145621" custScaleY="60094" custLinFactY="-31877" custLinFactNeighborX="1583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DC74E-B26D-486D-9711-040495A7C23E}" type="pres">
      <dgm:prSet presAssocID="{B1984AFE-7EA5-4881-B941-31499F9472F2}" presName="outerSibTrans" presStyleCnt="0"/>
      <dgm:spPr/>
      <dgm:t>
        <a:bodyPr/>
        <a:lstStyle/>
        <a:p>
          <a:endParaRPr lang="ru-RU"/>
        </a:p>
      </dgm:t>
    </dgm:pt>
    <dgm:pt modelId="{81D96B52-A031-4879-B541-DFE8E378CD05}" type="pres">
      <dgm:prSet presAssocID="{10C4AFF1-1A6F-44C3-B9E7-815C9C77ACAB}" presName="oChild" presStyleLbl="fgAcc1" presStyleIdx="2" presStyleCnt="11" custScaleX="147346" custScaleY="56398" custLinFactY="-23259" custLinFactNeighborX="1667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28135-28A0-4D71-8E72-FD672F90A2FE}" type="pres">
      <dgm:prSet presAssocID="{7349385E-5C3A-4639-9D86-22E8C5C15E09}" presName="outerSibTrans" presStyleCnt="0"/>
      <dgm:spPr/>
      <dgm:t>
        <a:bodyPr/>
        <a:lstStyle/>
        <a:p>
          <a:endParaRPr lang="ru-RU"/>
        </a:p>
      </dgm:t>
    </dgm:pt>
    <dgm:pt modelId="{C3999B7F-CC54-47F4-84F3-5FEFED5680C3}" type="pres">
      <dgm:prSet presAssocID="{F4D6BDCF-9E46-42AA-88E4-FB30008FB5CF}" presName="oChild" presStyleLbl="fgAcc1" presStyleIdx="3" presStyleCnt="11" custScaleX="147954" custScaleY="59555" custLinFactY="-18082" custLinFactNeighborX="1459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0B663-3534-4D10-A14E-8B93960F8B7E}" type="pres">
      <dgm:prSet presAssocID="{E06C57EE-EA0B-42E9-B1B6-9A7EB075AD54}" presName="outerSibTrans" presStyleCnt="0"/>
      <dgm:spPr/>
      <dgm:t>
        <a:bodyPr/>
        <a:lstStyle/>
        <a:p>
          <a:endParaRPr lang="ru-RU"/>
        </a:p>
      </dgm:t>
    </dgm:pt>
    <dgm:pt modelId="{970A9D0D-9AEA-486B-8953-122E7D90E142}" type="pres">
      <dgm:prSet presAssocID="{F6FDBA93-5E5D-4E36-8C6C-E09F9CE25733}" presName="oChild" presStyleLbl="fgAcc1" presStyleIdx="4" presStyleCnt="11" custScaleX="140806" custScaleY="50616" custLinFactY="-10669" custLinFactNeighborX="1709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546CC-BEBE-40D6-BE14-AAE485986A9B}" type="pres">
      <dgm:prSet presAssocID="{A3EF10C5-4DE9-4E6E-84A3-9E0A815CE890}" presName="outerSibTrans" presStyleCnt="0"/>
      <dgm:spPr/>
      <dgm:t>
        <a:bodyPr/>
        <a:lstStyle/>
        <a:p>
          <a:endParaRPr lang="ru-RU"/>
        </a:p>
      </dgm:t>
    </dgm:pt>
    <dgm:pt modelId="{36261323-1F74-43BF-81B0-3871FA8E8CD8}" type="pres">
      <dgm:prSet presAssocID="{3589788C-48D2-44CE-AB62-92DBE04452B9}" presName="oChild" presStyleLbl="fgAcc1" presStyleIdx="5" presStyleCnt="11" custScaleX="143290" custScaleY="56200" custLinFactY="-5621" custLinFactNeighborX="1687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A419F-B3C5-4028-83B4-363B686AC6CE}" type="pres">
      <dgm:prSet presAssocID="{6F90F89A-6BD3-4F99-92EA-C73247DCC64E}" presName="middleBox" presStyleCnt="0"/>
      <dgm:spPr/>
      <dgm:t>
        <a:bodyPr/>
        <a:lstStyle/>
        <a:p>
          <a:endParaRPr lang="ru-RU"/>
        </a:p>
      </dgm:t>
    </dgm:pt>
    <dgm:pt modelId="{29FBF53F-BEA5-49D1-83C0-7DF3E2B7D126}" type="pres">
      <dgm:prSet presAssocID="{6F90F89A-6BD3-4F99-92EA-C73247DCC64E}" presName="middleBoxParent" presStyleLbl="node1" presStyleIdx="1" presStyleCnt="3" custScaleX="95816" custScaleY="112126" custLinFactNeighborX="3813" custLinFactNeighborY="-4855"/>
      <dgm:spPr/>
      <dgm:t>
        <a:bodyPr/>
        <a:lstStyle/>
        <a:p>
          <a:endParaRPr lang="ru-RU"/>
        </a:p>
      </dgm:t>
    </dgm:pt>
    <dgm:pt modelId="{B2D4461F-D441-48A4-81D1-4EF247CA3BC2}" type="pres">
      <dgm:prSet presAssocID="{6F90F89A-6BD3-4F99-92EA-C73247DCC64E}" presName="middleBoxChildren" presStyleCnt="0"/>
      <dgm:spPr/>
      <dgm:t>
        <a:bodyPr/>
        <a:lstStyle/>
        <a:p>
          <a:endParaRPr lang="ru-RU"/>
        </a:p>
      </dgm:t>
    </dgm:pt>
    <dgm:pt modelId="{1A14F496-69B9-4810-8754-559266739BE7}" type="pres">
      <dgm:prSet presAssocID="{CD194441-E594-403B-942E-1F2A46C7149A}" presName="mChild" presStyleLbl="fgAcc1" presStyleIdx="6" presStyleCnt="11" custScaleX="140629" custLinFactY="-103413" custLinFactNeighborX="41850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F623F-A1AD-4C48-BAD8-5CDD8EFC0E63}" type="pres">
      <dgm:prSet presAssocID="{CE89F5BB-C414-4632-B5B4-221E9CAEE7E4}" presName="middleSibTrans" presStyleCnt="0"/>
      <dgm:spPr/>
      <dgm:t>
        <a:bodyPr/>
        <a:lstStyle/>
        <a:p>
          <a:endParaRPr lang="ru-RU"/>
        </a:p>
      </dgm:t>
    </dgm:pt>
    <dgm:pt modelId="{F10584B4-49DC-41B3-9369-49CEF176E811}" type="pres">
      <dgm:prSet presAssocID="{50EB43A8-79C8-4BFA-84B2-5584D922A171}" presName="mChild" presStyleLbl="fgAcc1" presStyleIdx="7" presStyleCnt="11" custScaleX="142239" custLinFactY="-56577" custLinFactNeighborX="4243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CE8FFE-66A8-4C03-9098-74D80DE902C2}" type="pres">
      <dgm:prSet presAssocID="{3974A4FF-5F08-433C-A9F7-A13ED3F8563D}" presName="middleSibTrans" presStyleCnt="0"/>
      <dgm:spPr/>
      <dgm:t>
        <a:bodyPr/>
        <a:lstStyle/>
        <a:p>
          <a:endParaRPr lang="ru-RU"/>
        </a:p>
      </dgm:t>
    </dgm:pt>
    <dgm:pt modelId="{39D5AF86-B525-42CE-8810-1A6007F295A5}" type="pres">
      <dgm:prSet presAssocID="{B6A56393-4DA9-45BB-BD15-A756E453A4D5}" presName="mChild" presStyleLbl="fgAcc1" presStyleIdx="8" presStyleCnt="11" custScaleX="145649" custLinFactY="-3927" custLinFactNeighborX="4152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93A5D-AE5A-4E8A-B7FF-A01736318E02}" type="pres">
      <dgm:prSet presAssocID="{6F90F89A-6BD3-4F99-92EA-C73247DCC64E}" presName="centerBox" presStyleCnt="0"/>
      <dgm:spPr/>
      <dgm:t>
        <a:bodyPr/>
        <a:lstStyle/>
        <a:p>
          <a:endParaRPr lang="ru-RU"/>
        </a:p>
      </dgm:t>
    </dgm:pt>
    <dgm:pt modelId="{B7BACD07-3DF3-457E-B6AE-143A5AA35CB1}" type="pres">
      <dgm:prSet presAssocID="{6F90F89A-6BD3-4F99-92EA-C73247DCC64E}" presName="centerBoxParent" presStyleLbl="node1" presStyleIdx="2" presStyleCnt="3" custScaleX="86893" custScaleY="144556" custLinFactNeighborX="10265" custLinFactNeighborY="-17915"/>
      <dgm:spPr/>
      <dgm:t>
        <a:bodyPr/>
        <a:lstStyle/>
        <a:p>
          <a:endParaRPr lang="ru-RU"/>
        </a:p>
      </dgm:t>
    </dgm:pt>
    <dgm:pt modelId="{C1488ECF-5E68-4380-A9AE-E5B556269C30}" type="pres">
      <dgm:prSet presAssocID="{6F90F89A-6BD3-4F99-92EA-C73247DCC64E}" presName="centerBoxChildren" presStyleCnt="0"/>
      <dgm:spPr/>
      <dgm:t>
        <a:bodyPr/>
        <a:lstStyle/>
        <a:p>
          <a:endParaRPr lang="ru-RU"/>
        </a:p>
      </dgm:t>
    </dgm:pt>
    <dgm:pt modelId="{D23119A2-D9B5-41BC-9E3E-76EDC38D7364}" type="pres">
      <dgm:prSet presAssocID="{FA2CFDA1-3179-4CB3-8FF2-21E47E0FCFB4}" presName="cChild" presStyleLbl="fgAcc1" presStyleIdx="9" presStyleCnt="11" custScaleX="40473" custScaleY="139007" custLinFactX="57902" custLinFactNeighborX="100000" custLinFactNeighborY="-8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9A2EB-810E-47CB-A4E7-9A9568B865FE}" type="pres">
      <dgm:prSet presAssocID="{5A2A6B45-0C98-417D-8B1C-65883B72CE58}" presName="centerSibTrans" presStyleCnt="0"/>
      <dgm:spPr/>
      <dgm:t>
        <a:bodyPr/>
        <a:lstStyle/>
        <a:p>
          <a:endParaRPr lang="ru-RU"/>
        </a:p>
      </dgm:t>
    </dgm:pt>
    <dgm:pt modelId="{3179DDB9-A930-48DF-BD77-EAFAE07E9224}" type="pres">
      <dgm:prSet presAssocID="{CC927AF5-5FAA-4EF4-9D54-9B2D0BD52F3A}" presName="cChild" presStyleLbl="fgAcc1" presStyleIdx="10" presStyleCnt="11" custScaleX="38873" custScaleY="143481" custLinFactX="-22796" custLinFactNeighborX="-100000" custLinFactNeighborY="-7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63F1F8-E06B-4340-8F50-D7C00905F995}" type="presOf" srcId="{F4D6BDCF-9E46-42AA-88E4-FB30008FB5CF}" destId="{C3999B7F-CC54-47F4-84F3-5FEFED5680C3}" srcOrd="0" destOrd="0" presId="urn:microsoft.com/office/officeart/2005/8/layout/target2"/>
    <dgm:cxn modelId="{ABB9FCE8-A9D0-4903-B965-CCC070AB5682}" type="presOf" srcId="{50EB43A8-79C8-4BFA-84B2-5584D922A171}" destId="{F10584B4-49DC-41B3-9369-49CEF176E811}" srcOrd="0" destOrd="0" presId="urn:microsoft.com/office/officeart/2005/8/layout/target2"/>
    <dgm:cxn modelId="{FCD18C7E-15DD-4783-8F62-D74AE34DD215}" srcId="{1B7015DE-0B80-465E-A303-8D9A84D105C4}" destId="{CD194441-E594-403B-942E-1F2A46C7149A}" srcOrd="0" destOrd="0" parTransId="{B86B8EAF-295D-403D-A8F6-AB41B2EA57C2}" sibTransId="{CE89F5BB-C414-4632-B5B4-221E9CAEE7E4}"/>
    <dgm:cxn modelId="{0CF8D9B5-5058-46D3-BE0A-42F0E379ABE3}" srcId="{A1D13488-7C3F-4580-9190-232C3F8155F4}" destId="{FA2CFDA1-3179-4CB3-8FF2-21E47E0FCFB4}" srcOrd="0" destOrd="0" parTransId="{D0D65483-82F1-4BA1-BDC7-FD8BB51EFC69}" sibTransId="{5A2A6B45-0C98-417D-8B1C-65883B72CE58}"/>
    <dgm:cxn modelId="{84CFD3E6-E3A9-499B-9FD7-7EC4C29A729B}" srcId="{B435BE88-6FC0-494B-A1EE-9EC8CFCCC635}" destId="{F4D6BDCF-9E46-42AA-88E4-FB30008FB5CF}" srcOrd="3" destOrd="0" parTransId="{53DB98A3-48FC-4FC3-ADF5-2B2AA7E18B0A}" sibTransId="{E06C57EE-EA0B-42E9-B1B6-9A7EB075AD54}"/>
    <dgm:cxn modelId="{CBE48FCF-9E86-4EB2-9B5A-53261993C4C7}" type="presOf" srcId="{A1D13488-7C3F-4580-9190-232C3F8155F4}" destId="{B7BACD07-3DF3-457E-B6AE-143A5AA35CB1}" srcOrd="0" destOrd="0" presId="urn:microsoft.com/office/officeart/2005/8/layout/target2"/>
    <dgm:cxn modelId="{A15E342D-8BEB-4304-89B0-9ACF944D401D}" srcId="{A1D13488-7C3F-4580-9190-232C3F8155F4}" destId="{CC927AF5-5FAA-4EF4-9D54-9B2D0BD52F3A}" srcOrd="1" destOrd="0" parTransId="{0861AEAB-8B55-40EA-A215-3F0C0D4DA2AA}" sibTransId="{B4FB1B42-6AC3-422C-A76F-352F8ACC2ED9}"/>
    <dgm:cxn modelId="{DA10E2A5-7AE1-4046-9C48-367B10B051DE}" type="presOf" srcId="{CC927AF5-5FAA-4EF4-9D54-9B2D0BD52F3A}" destId="{3179DDB9-A930-48DF-BD77-EAFAE07E9224}" srcOrd="0" destOrd="0" presId="urn:microsoft.com/office/officeart/2005/8/layout/target2"/>
    <dgm:cxn modelId="{3CB9A559-4761-4D53-B674-F89107CB75C8}" srcId="{1B7015DE-0B80-465E-A303-8D9A84D105C4}" destId="{50EB43A8-79C8-4BFA-84B2-5584D922A171}" srcOrd="1" destOrd="0" parTransId="{AC8C18E0-C115-4A03-B669-3ED39312B0D0}" sibTransId="{3974A4FF-5F08-433C-A9F7-A13ED3F8563D}"/>
    <dgm:cxn modelId="{F535AA01-AB13-4E26-94D8-6A0C555B0E54}" srcId="{1B7015DE-0B80-465E-A303-8D9A84D105C4}" destId="{B6A56393-4DA9-45BB-BD15-A756E453A4D5}" srcOrd="2" destOrd="0" parTransId="{E26FD311-D34F-47A3-BF89-0D1761402705}" sibTransId="{C7A64D99-00AA-40FF-9114-4B13BED90A77}"/>
    <dgm:cxn modelId="{54AEC6DB-A78E-4C6A-B3C6-F28CCABA194A}" srcId="{B435BE88-6FC0-494B-A1EE-9EC8CFCCC635}" destId="{CBD6F20A-EF29-4600-B614-F4D30B1DC5D1}" srcOrd="0" destOrd="0" parTransId="{4E6F200D-BE3C-4F89-A280-159806918AF6}" sibTransId="{CFA2FE6F-B05B-4A77-A9A4-92B80AA94E51}"/>
    <dgm:cxn modelId="{243DA51C-57E6-4E0D-8057-9CEC87EAA340}" type="presOf" srcId="{6F90F89A-6BD3-4F99-92EA-C73247DCC64E}" destId="{3142607F-EF6D-4354-B0F7-9B885719891D}" srcOrd="0" destOrd="0" presId="urn:microsoft.com/office/officeart/2005/8/layout/target2"/>
    <dgm:cxn modelId="{00D56715-370B-4D74-9B36-97F70CB80825}" type="presOf" srcId="{B6A56393-4DA9-45BB-BD15-A756E453A4D5}" destId="{39D5AF86-B525-42CE-8810-1A6007F295A5}" srcOrd="0" destOrd="0" presId="urn:microsoft.com/office/officeart/2005/8/layout/target2"/>
    <dgm:cxn modelId="{6571A469-7CF6-47DA-BBAC-0A85FD68F7F0}" srcId="{B435BE88-6FC0-494B-A1EE-9EC8CFCCC635}" destId="{F6FDBA93-5E5D-4E36-8C6C-E09F9CE25733}" srcOrd="4" destOrd="0" parTransId="{1B53139C-4341-45DC-A72E-B405D08CEE41}" sibTransId="{A3EF10C5-4DE9-4E6E-84A3-9E0A815CE890}"/>
    <dgm:cxn modelId="{1B888A63-EC63-48EB-9055-E83C10FDD76B}" type="presOf" srcId="{CD194441-E594-403B-942E-1F2A46C7149A}" destId="{1A14F496-69B9-4810-8754-559266739BE7}" srcOrd="0" destOrd="0" presId="urn:microsoft.com/office/officeart/2005/8/layout/target2"/>
    <dgm:cxn modelId="{88DB26FC-98B7-4506-85ED-E4E11200A225}" type="presOf" srcId="{B435BE88-6FC0-494B-A1EE-9EC8CFCCC635}" destId="{FBE00BAE-99B4-42E6-9BCA-BE836B532D4D}" srcOrd="0" destOrd="0" presId="urn:microsoft.com/office/officeart/2005/8/layout/target2"/>
    <dgm:cxn modelId="{35334CD5-0A85-4F7E-99F2-E6991BA90C06}" srcId="{6F90F89A-6BD3-4F99-92EA-C73247DCC64E}" destId="{1B7015DE-0B80-465E-A303-8D9A84D105C4}" srcOrd="1" destOrd="0" parTransId="{400BAB0B-C447-48E1-98B4-5959E8ED2AEE}" sibTransId="{750CF45D-C035-47B7-AA25-3ACB6F67F023}"/>
    <dgm:cxn modelId="{6F2AEB14-2770-41E0-AD21-6CCFDD3880A9}" type="presOf" srcId="{3589788C-48D2-44CE-AB62-92DBE04452B9}" destId="{36261323-1F74-43BF-81B0-3871FA8E8CD8}" srcOrd="0" destOrd="0" presId="urn:microsoft.com/office/officeart/2005/8/layout/target2"/>
    <dgm:cxn modelId="{ED6C6B5D-51FD-4669-AC4B-674C08E8A72B}" srcId="{B435BE88-6FC0-494B-A1EE-9EC8CFCCC635}" destId="{3589788C-48D2-44CE-AB62-92DBE04452B9}" srcOrd="5" destOrd="0" parTransId="{9094F9D9-AC48-4E4D-AEC1-32E086191AC6}" sibTransId="{C8480980-BB49-4443-AFE9-EFEBA01A1035}"/>
    <dgm:cxn modelId="{4B2F4197-006B-4DE9-A9F1-12D06BF6FB2A}" srcId="{B435BE88-6FC0-494B-A1EE-9EC8CFCCC635}" destId="{10C4AFF1-1A6F-44C3-B9E7-815C9C77ACAB}" srcOrd="2" destOrd="0" parTransId="{0B315A15-8E3F-44AA-A5F1-E42EA7684413}" sibTransId="{7349385E-5C3A-4639-9D86-22E8C5C15E09}"/>
    <dgm:cxn modelId="{429C967C-F537-43E1-9C5F-4953219831BC}" type="presOf" srcId="{FA2CFDA1-3179-4CB3-8FF2-21E47E0FCFB4}" destId="{D23119A2-D9B5-41BC-9E3E-76EDC38D7364}" srcOrd="0" destOrd="0" presId="urn:microsoft.com/office/officeart/2005/8/layout/target2"/>
    <dgm:cxn modelId="{C09D1727-BCB6-469A-B2E2-519C7B95DC0D}" type="presOf" srcId="{F6FDBA93-5E5D-4E36-8C6C-E09F9CE25733}" destId="{970A9D0D-9AEA-486B-8953-122E7D90E142}" srcOrd="0" destOrd="0" presId="urn:microsoft.com/office/officeart/2005/8/layout/target2"/>
    <dgm:cxn modelId="{1C2F4498-C0CE-491B-9C72-30A73E832317}" type="presOf" srcId="{1B7015DE-0B80-465E-A303-8D9A84D105C4}" destId="{29FBF53F-BEA5-49D1-83C0-7DF3E2B7D126}" srcOrd="0" destOrd="0" presId="urn:microsoft.com/office/officeart/2005/8/layout/target2"/>
    <dgm:cxn modelId="{D42DF4C5-3D72-469F-A081-776AA189F4E6}" type="presOf" srcId="{10C4AFF1-1A6F-44C3-B9E7-815C9C77ACAB}" destId="{81D96B52-A031-4879-B541-DFE8E378CD05}" srcOrd="0" destOrd="0" presId="urn:microsoft.com/office/officeart/2005/8/layout/target2"/>
    <dgm:cxn modelId="{76671909-43B6-4650-A38A-99D820FBBF1C}" srcId="{B435BE88-6FC0-494B-A1EE-9EC8CFCCC635}" destId="{299A2580-C8AA-4504-8644-4FB603F930EB}" srcOrd="1" destOrd="0" parTransId="{C11DA618-5B93-44A9-B4B9-92C0CE1AE91E}" sibTransId="{B1984AFE-7EA5-4881-B941-31499F9472F2}"/>
    <dgm:cxn modelId="{778B3BB1-23F0-4A41-977A-FFA84C09231A}" type="presOf" srcId="{299A2580-C8AA-4504-8644-4FB603F930EB}" destId="{24A7DB48-0F4A-465F-AB3D-133152B07B02}" srcOrd="0" destOrd="0" presId="urn:microsoft.com/office/officeart/2005/8/layout/target2"/>
    <dgm:cxn modelId="{F10CA17A-9BBC-48FD-9C54-2241D25ACB07}" srcId="{6F90F89A-6BD3-4F99-92EA-C73247DCC64E}" destId="{A1D13488-7C3F-4580-9190-232C3F8155F4}" srcOrd="2" destOrd="0" parTransId="{3CF1D673-8DFB-45E7-A910-6CDCB97A9E87}" sibTransId="{6607FF7F-7351-4E90-A33A-2835F6038420}"/>
    <dgm:cxn modelId="{597B2DED-24D5-41DA-B01B-CF44F5572FDE}" srcId="{6F90F89A-6BD3-4F99-92EA-C73247DCC64E}" destId="{B435BE88-6FC0-494B-A1EE-9EC8CFCCC635}" srcOrd="0" destOrd="0" parTransId="{72A77785-DD34-4608-8A17-10B10DBA1418}" sibTransId="{FC309D47-568A-4DDB-AF87-5EF65A5728DE}"/>
    <dgm:cxn modelId="{3CD044F5-6964-46F5-ABBB-AF6D2EFDE1BF}" type="presOf" srcId="{CBD6F20A-EF29-4600-B614-F4D30B1DC5D1}" destId="{FF641021-0841-4D11-BF6D-FC1366FF4EB3}" srcOrd="0" destOrd="0" presId="urn:microsoft.com/office/officeart/2005/8/layout/target2"/>
    <dgm:cxn modelId="{31253159-915C-4DAA-B8EB-2D3DAD0329DA}" type="presParOf" srcId="{3142607F-EF6D-4354-B0F7-9B885719891D}" destId="{80770BBA-AC25-4F9F-BF99-D000B379F72B}" srcOrd="0" destOrd="0" presId="urn:microsoft.com/office/officeart/2005/8/layout/target2"/>
    <dgm:cxn modelId="{C0A0F413-B194-441D-8021-F1EC46678DB2}" type="presParOf" srcId="{80770BBA-AC25-4F9F-BF99-D000B379F72B}" destId="{FBE00BAE-99B4-42E6-9BCA-BE836B532D4D}" srcOrd="0" destOrd="0" presId="urn:microsoft.com/office/officeart/2005/8/layout/target2"/>
    <dgm:cxn modelId="{EF7B64FA-9CB4-46D6-8B0D-6F475F9BE34A}" type="presParOf" srcId="{80770BBA-AC25-4F9F-BF99-D000B379F72B}" destId="{6A25A23A-DFD1-4A98-AE91-FF6F8D51187C}" srcOrd="1" destOrd="0" presId="urn:microsoft.com/office/officeart/2005/8/layout/target2"/>
    <dgm:cxn modelId="{152D61C9-752D-470F-BD63-C5DE734C3705}" type="presParOf" srcId="{6A25A23A-DFD1-4A98-AE91-FF6F8D51187C}" destId="{FF641021-0841-4D11-BF6D-FC1366FF4EB3}" srcOrd="0" destOrd="0" presId="urn:microsoft.com/office/officeart/2005/8/layout/target2"/>
    <dgm:cxn modelId="{2E5D4128-631D-4FDF-A6F1-A2D4DD4A02C7}" type="presParOf" srcId="{6A25A23A-DFD1-4A98-AE91-FF6F8D51187C}" destId="{1375848E-C41D-4B16-9BE5-34C6DCA51F6C}" srcOrd="1" destOrd="0" presId="urn:microsoft.com/office/officeart/2005/8/layout/target2"/>
    <dgm:cxn modelId="{11912282-A5D4-4F68-8C2B-7FE68F97D442}" type="presParOf" srcId="{6A25A23A-DFD1-4A98-AE91-FF6F8D51187C}" destId="{24A7DB48-0F4A-465F-AB3D-133152B07B02}" srcOrd="2" destOrd="0" presId="urn:microsoft.com/office/officeart/2005/8/layout/target2"/>
    <dgm:cxn modelId="{460065D7-3012-4C02-B95B-504F1B6177D2}" type="presParOf" srcId="{6A25A23A-DFD1-4A98-AE91-FF6F8D51187C}" destId="{220DC74E-B26D-486D-9711-040495A7C23E}" srcOrd="3" destOrd="0" presId="urn:microsoft.com/office/officeart/2005/8/layout/target2"/>
    <dgm:cxn modelId="{F8764DBF-D6BE-4BB2-8BDB-83759EB137F2}" type="presParOf" srcId="{6A25A23A-DFD1-4A98-AE91-FF6F8D51187C}" destId="{81D96B52-A031-4879-B541-DFE8E378CD05}" srcOrd="4" destOrd="0" presId="urn:microsoft.com/office/officeart/2005/8/layout/target2"/>
    <dgm:cxn modelId="{3F4030D5-6AE3-4399-B6FC-31941ADB08CE}" type="presParOf" srcId="{6A25A23A-DFD1-4A98-AE91-FF6F8D51187C}" destId="{94F28135-28A0-4D71-8E72-FD672F90A2FE}" srcOrd="5" destOrd="0" presId="urn:microsoft.com/office/officeart/2005/8/layout/target2"/>
    <dgm:cxn modelId="{6BAA801F-5971-4518-9E5E-C2B6DC9FFBEB}" type="presParOf" srcId="{6A25A23A-DFD1-4A98-AE91-FF6F8D51187C}" destId="{C3999B7F-CC54-47F4-84F3-5FEFED5680C3}" srcOrd="6" destOrd="0" presId="urn:microsoft.com/office/officeart/2005/8/layout/target2"/>
    <dgm:cxn modelId="{BA54AE1E-4081-4B04-9DFB-C051C6BD80C0}" type="presParOf" srcId="{6A25A23A-DFD1-4A98-AE91-FF6F8D51187C}" destId="{1E20B663-3534-4D10-A14E-8B93960F8B7E}" srcOrd="7" destOrd="0" presId="urn:microsoft.com/office/officeart/2005/8/layout/target2"/>
    <dgm:cxn modelId="{B9F00CFB-B9F0-4CAD-83C1-783CC364E69A}" type="presParOf" srcId="{6A25A23A-DFD1-4A98-AE91-FF6F8D51187C}" destId="{970A9D0D-9AEA-486B-8953-122E7D90E142}" srcOrd="8" destOrd="0" presId="urn:microsoft.com/office/officeart/2005/8/layout/target2"/>
    <dgm:cxn modelId="{6D45BD71-5027-47B2-B87A-7BF28E88ACD9}" type="presParOf" srcId="{6A25A23A-DFD1-4A98-AE91-FF6F8D51187C}" destId="{E05546CC-BEBE-40D6-BE14-AAE485986A9B}" srcOrd="9" destOrd="0" presId="urn:microsoft.com/office/officeart/2005/8/layout/target2"/>
    <dgm:cxn modelId="{70065190-1773-478C-99DC-DD3382C95B2A}" type="presParOf" srcId="{6A25A23A-DFD1-4A98-AE91-FF6F8D51187C}" destId="{36261323-1F74-43BF-81B0-3871FA8E8CD8}" srcOrd="10" destOrd="0" presId="urn:microsoft.com/office/officeart/2005/8/layout/target2"/>
    <dgm:cxn modelId="{4FE0B759-46F1-4772-B6BD-4EEB2E00C42C}" type="presParOf" srcId="{3142607F-EF6D-4354-B0F7-9B885719891D}" destId="{0F7A419F-B3C5-4028-83B4-363B686AC6CE}" srcOrd="1" destOrd="0" presId="urn:microsoft.com/office/officeart/2005/8/layout/target2"/>
    <dgm:cxn modelId="{7ACE9AF0-E1B0-484A-9CFC-6721B2B037A3}" type="presParOf" srcId="{0F7A419F-B3C5-4028-83B4-363B686AC6CE}" destId="{29FBF53F-BEA5-49D1-83C0-7DF3E2B7D126}" srcOrd="0" destOrd="0" presId="urn:microsoft.com/office/officeart/2005/8/layout/target2"/>
    <dgm:cxn modelId="{3EBA7D35-DD7C-445E-BE59-58C16CCFEDB5}" type="presParOf" srcId="{0F7A419F-B3C5-4028-83B4-363B686AC6CE}" destId="{B2D4461F-D441-48A4-81D1-4EF247CA3BC2}" srcOrd="1" destOrd="0" presId="urn:microsoft.com/office/officeart/2005/8/layout/target2"/>
    <dgm:cxn modelId="{AC2CFBBC-3AB6-488F-908D-27912C442B66}" type="presParOf" srcId="{B2D4461F-D441-48A4-81D1-4EF247CA3BC2}" destId="{1A14F496-69B9-4810-8754-559266739BE7}" srcOrd="0" destOrd="0" presId="urn:microsoft.com/office/officeart/2005/8/layout/target2"/>
    <dgm:cxn modelId="{4B71F3A8-01C9-46B2-956E-D2C5AAB2FD47}" type="presParOf" srcId="{B2D4461F-D441-48A4-81D1-4EF247CA3BC2}" destId="{6CCF623F-A1AD-4C48-BAD8-5CDD8EFC0E63}" srcOrd="1" destOrd="0" presId="urn:microsoft.com/office/officeart/2005/8/layout/target2"/>
    <dgm:cxn modelId="{68238954-6E33-4122-B510-93A416FAEBFA}" type="presParOf" srcId="{B2D4461F-D441-48A4-81D1-4EF247CA3BC2}" destId="{F10584B4-49DC-41B3-9369-49CEF176E811}" srcOrd="2" destOrd="0" presId="urn:microsoft.com/office/officeart/2005/8/layout/target2"/>
    <dgm:cxn modelId="{68BA129C-99D1-4D95-B2F9-213816667229}" type="presParOf" srcId="{B2D4461F-D441-48A4-81D1-4EF247CA3BC2}" destId="{9CCE8FFE-66A8-4C03-9098-74D80DE902C2}" srcOrd="3" destOrd="0" presId="urn:microsoft.com/office/officeart/2005/8/layout/target2"/>
    <dgm:cxn modelId="{E5F84C54-6136-4FAA-8F34-A0712FC210DA}" type="presParOf" srcId="{B2D4461F-D441-48A4-81D1-4EF247CA3BC2}" destId="{39D5AF86-B525-42CE-8810-1A6007F295A5}" srcOrd="4" destOrd="0" presId="urn:microsoft.com/office/officeart/2005/8/layout/target2"/>
    <dgm:cxn modelId="{5AEC5A8E-28B8-438B-B4AC-C602B91948F2}" type="presParOf" srcId="{3142607F-EF6D-4354-B0F7-9B885719891D}" destId="{AD693A5D-AE5A-4E8A-B7FF-A01736318E02}" srcOrd="2" destOrd="0" presId="urn:microsoft.com/office/officeart/2005/8/layout/target2"/>
    <dgm:cxn modelId="{D6C88662-8279-400A-A140-AE8181586E67}" type="presParOf" srcId="{AD693A5D-AE5A-4E8A-B7FF-A01736318E02}" destId="{B7BACD07-3DF3-457E-B6AE-143A5AA35CB1}" srcOrd="0" destOrd="0" presId="urn:microsoft.com/office/officeart/2005/8/layout/target2"/>
    <dgm:cxn modelId="{FC220D8F-DCF7-4CBC-97E0-381C9589E174}" type="presParOf" srcId="{AD693A5D-AE5A-4E8A-B7FF-A01736318E02}" destId="{C1488ECF-5E68-4380-A9AE-E5B556269C30}" srcOrd="1" destOrd="0" presId="urn:microsoft.com/office/officeart/2005/8/layout/target2"/>
    <dgm:cxn modelId="{B40AE5D0-AA37-483D-828B-A80A9656C39E}" type="presParOf" srcId="{C1488ECF-5E68-4380-A9AE-E5B556269C30}" destId="{D23119A2-D9B5-41BC-9E3E-76EDC38D7364}" srcOrd="0" destOrd="0" presId="urn:microsoft.com/office/officeart/2005/8/layout/target2"/>
    <dgm:cxn modelId="{7FD35848-AFF6-4203-A05B-D08621AF0014}" type="presParOf" srcId="{C1488ECF-5E68-4380-A9AE-E5B556269C30}" destId="{F239A2EB-810E-47CB-A4E7-9A9568B865FE}" srcOrd="1" destOrd="0" presId="urn:microsoft.com/office/officeart/2005/8/layout/target2"/>
    <dgm:cxn modelId="{6DE91108-F14B-489D-BBF7-20724AA49797}" type="presParOf" srcId="{C1488ECF-5E68-4380-A9AE-E5B556269C30}" destId="{3179DDB9-A930-48DF-BD77-EAFAE07E9224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74DD04A-C976-46A3-834E-F54305AD787A}" type="doc">
      <dgm:prSet loTypeId="urn:microsoft.com/office/officeart/2005/8/layout/venn1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6460437-AC5E-43E6-B889-448111BDA7A3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00CC"/>
              </a:solidFill>
            </a:rPr>
            <a:t>Создана интегративная модель организации культурных практик дошкольников в условиях инклюзивного взаимодействия. Разработан механизм её реализации</a:t>
          </a:r>
          <a:endParaRPr lang="ru-RU" sz="1400" b="1" dirty="0">
            <a:solidFill>
              <a:srgbClr val="0000CC"/>
            </a:solidFill>
          </a:endParaRPr>
        </a:p>
      </dgm:t>
    </dgm:pt>
    <dgm:pt modelId="{976FC4DB-BF14-436A-9CE7-4667B7837E1B}" type="parTrans" cxnId="{F9A8264C-7BC1-4F6B-9344-C288FA565A8C}">
      <dgm:prSet/>
      <dgm:spPr/>
      <dgm:t>
        <a:bodyPr/>
        <a:lstStyle/>
        <a:p>
          <a:endParaRPr lang="ru-RU"/>
        </a:p>
      </dgm:t>
    </dgm:pt>
    <dgm:pt modelId="{B61874E8-B08B-4C59-AC4B-8E1D1BC77AF3}" type="sibTrans" cxnId="{F9A8264C-7BC1-4F6B-9344-C288FA565A8C}">
      <dgm:prSet/>
      <dgm:spPr/>
      <dgm:t>
        <a:bodyPr/>
        <a:lstStyle/>
        <a:p>
          <a:endParaRPr lang="ru-RU"/>
        </a:p>
      </dgm:t>
    </dgm:pt>
    <dgm:pt modelId="{6F0EADC5-A196-44CC-A590-B37E93D4354D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00CC"/>
              </a:solidFill>
            </a:rPr>
            <a:t>Организован процесс </a:t>
          </a:r>
          <a:r>
            <a:rPr lang="ru-RU" sz="1400" b="1" dirty="0" err="1" smtClean="0">
              <a:solidFill>
                <a:srgbClr val="0000CC"/>
              </a:solidFill>
            </a:rPr>
            <a:t>психолого</a:t>
          </a:r>
          <a:r>
            <a:rPr lang="ru-RU" sz="1400" b="1" dirty="0" smtClean="0">
              <a:solidFill>
                <a:srgbClr val="0000CC"/>
              </a:solidFill>
            </a:rPr>
            <a:t>- педагогического и социального  сопровождения детей с ограниченными возможностями здоровья с применением культурных практик. Разработан алгоритм взаимодействия специалистов и воспитателей </a:t>
          </a:r>
          <a:endParaRPr lang="ru-RU" sz="1400" b="1" dirty="0">
            <a:solidFill>
              <a:srgbClr val="0000CC"/>
            </a:solidFill>
          </a:endParaRPr>
        </a:p>
      </dgm:t>
    </dgm:pt>
    <dgm:pt modelId="{5943DCB9-B3E2-4FF3-ADAE-1D98189A0F03}" type="parTrans" cxnId="{67891C07-881F-46E5-BDF3-2557432A8EEF}">
      <dgm:prSet/>
      <dgm:spPr/>
      <dgm:t>
        <a:bodyPr/>
        <a:lstStyle/>
        <a:p>
          <a:endParaRPr lang="ru-RU"/>
        </a:p>
      </dgm:t>
    </dgm:pt>
    <dgm:pt modelId="{324AB2F7-E1F3-488A-9497-20F005B9F564}" type="sibTrans" cxnId="{67891C07-881F-46E5-BDF3-2557432A8EEF}">
      <dgm:prSet/>
      <dgm:spPr/>
      <dgm:t>
        <a:bodyPr/>
        <a:lstStyle/>
        <a:p>
          <a:endParaRPr lang="ru-RU"/>
        </a:p>
      </dgm:t>
    </dgm:pt>
    <dgm:pt modelId="{7D362EE1-DD39-45CE-8111-4173C0E83A13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00CC"/>
              </a:solidFill>
            </a:rPr>
            <a:t>Обогащено развивающее образовательное пространство в группах, разработаны пособия и дидактические игры по работе с детьми ОВЗ. </a:t>
          </a:r>
          <a:endParaRPr lang="ru-RU" sz="1400" b="1" dirty="0">
            <a:solidFill>
              <a:srgbClr val="0000CC"/>
            </a:solidFill>
          </a:endParaRPr>
        </a:p>
      </dgm:t>
    </dgm:pt>
    <dgm:pt modelId="{FFFEBF2C-D409-44FE-A36D-057CC50C25A8}" type="parTrans" cxnId="{F4A42F24-F019-46A8-872E-9CB3426C0099}">
      <dgm:prSet/>
      <dgm:spPr/>
      <dgm:t>
        <a:bodyPr/>
        <a:lstStyle/>
        <a:p>
          <a:endParaRPr lang="ru-RU"/>
        </a:p>
      </dgm:t>
    </dgm:pt>
    <dgm:pt modelId="{139EE2B4-0416-4451-9ED1-5F0B808308F9}" type="sibTrans" cxnId="{F4A42F24-F019-46A8-872E-9CB3426C0099}">
      <dgm:prSet/>
      <dgm:spPr/>
      <dgm:t>
        <a:bodyPr/>
        <a:lstStyle/>
        <a:p>
          <a:endParaRPr lang="ru-RU"/>
        </a:p>
      </dgm:t>
    </dgm:pt>
    <dgm:pt modelId="{C18830DB-3620-4F41-9E63-6A649496616D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00CC"/>
              </a:solidFill>
            </a:rPr>
            <a:t>Разработаны методические рекомендации: по организации работы в комбинированных группах</a:t>
          </a:r>
          <a:endParaRPr lang="ru-RU" sz="1400" b="1" dirty="0">
            <a:solidFill>
              <a:srgbClr val="0000CC"/>
            </a:solidFill>
          </a:endParaRPr>
        </a:p>
      </dgm:t>
    </dgm:pt>
    <dgm:pt modelId="{B502C270-1BF5-4301-A781-3F517D512132}" type="parTrans" cxnId="{29C7DB3A-3A09-4979-B539-2378152EDE99}">
      <dgm:prSet/>
      <dgm:spPr/>
      <dgm:t>
        <a:bodyPr/>
        <a:lstStyle/>
        <a:p>
          <a:endParaRPr lang="ru-RU"/>
        </a:p>
      </dgm:t>
    </dgm:pt>
    <dgm:pt modelId="{8F36EB57-ED3D-45C1-9315-76949A446482}" type="sibTrans" cxnId="{29C7DB3A-3A09-4979-B539-2378152EDE99}">
      <dgm:prSet/>
      <dgm:spPr/>
      <dgm:t>
        <a:bodyPr/>
        <a:lstStyle/>
        <a:p>
          <a:endParaRPr lang="ru-RU"/>
        </a:p>
      </dgm:t>
    </dgm:pt>
    <dgm:pt modelId="{87530F87-9EE4-400A-969A-5941FC47132D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00CC"/>
              </a:solidFill>
            </a:rPr>
            <a:t>Адаптированы дополнительные образовательные программы для работы с детьми ОВЗ </a:t>
          </a:r>
          <a:endParaRPr lang="ru-RU" sz="1400" b="1" dirty="0">
            <a:solidFill>
              <a:srgbClr val="0000CC"/>
            </a:solidFill>
          </a:endParaRPr>
        </a:p>
      </dgm:t>
    </dgm:pt>
    <dgm:pt modelId="{C3D904F0-21C0-4612-8FBE-63AB42A37E65}" type="parTrans" cxnId="{8958EEDA-A5B5-4761-9562-22E7343F823B}">
      <dgm:prSet/>
      <dgm:spPr/>
      <dgm:t>
        <a:bodyPr/>
        <a:lstStyle/>
        <a:p>
          <a:endParaRPr lang="ru-RU"/>
        </a:p>
      </dgm:t>
    </dgm:pt>
    <dgm:pt modelId="{AE3802DD-6162-413D-AAF9-EBEA49396C5D}" type="sibTrans" cxnId="{8958EEDA-A5B5-4761-9562-22E7343F823B}">
      <dgm:prSet/>
      <dgm:spPr/>
      <dgm:t>
        <a:bodyPr/>
        <a:lstStyle/>
        <a:p>
          <a:endParaRPr lang="ru-RU"/>
        </a:p>
      </dgm:t>
    </dgm:pt>
    <dgm:pt modelId="{588D78F5-0119-4DA2-881D-70533D787124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00CC"/>
              </a:solidFill>
            </a:rPr>
            <a:t>Созданы кейсы по организации культурных практик для работы с детьми ОВЗ </a:t>
          </a:r>
          <a:endParaRPr lang="ru-RU" sz="1400" b="1" dirty="0">
            <a:solidFill>
              <a:srgbClr val="0000CC"/>
            </a:solidFill>
          </a:endParaRPr>
        </a:p>
      </dgm:t>
    </dgm:pt>
    <dgm:pt modelId="{456F2D05-7DE8-4E4C-81B8-2BEBEE7AC7D2}" type="parTrans" cxnId="{3C851BEB-6FEF-426F-B262-2A724B1D6A9E}">
      <dgm:prSet/>
      <dgm:spPr/>
      <dgm:t>
        <a:bodyPr/>
        <a:lstStyle/>
        <a:p>
          <a:endParaRPr lang="ru-RU"/>
        </a:p>
      </dgm:t>
    </dgm:pt>
    <dgm:pt modelId="{2CF6189D-A314-4C9E-82FB-E79AB5140BC4}" type="sibTrans" cxnId="{3C851BEB-6FEF-426F-B262-2A724B1D6A9E}">
      <dgm:prSet/>
      <dgm:spPr/>
      <dgm:t>
        <a:bodyPr/>
        <a:lstStyle/>
        <a:p>
          <a:endParaRPr lang="ru-RU"/>
        </a:p>
      </dgm:t>
    </dgm:pt>
    <dgm:pt modelId="{5DD69968-63E5-41CD-AE5D-43DF202A2D38}">
      <dgm:prSet/>
      <dgm:spPr/>
      <dgm:t>
        <a:bodyPr/>
        <a:lstStyle/>
        <a:p>
          <a:pPr rtl="0"/>
          <a:endParaRPr lang="ru-RU" dirty="0"/>
        </a:p>
      </dgm:t>
    </dgm:pt>
    <dgm:pt modelId="{5522043F-6432-458D-94CB-B2D288B4172E}" type="parTrans" cxnId="{9731A713-2446-4189-8B08-05D2A4B1020B}">
      <dgm:prSet/>
      <dgm:spPr/>
      <dgm:t>
        <a:bodyPr/>
        <a:lstStyle/>
        <a:p>
          <a:endParaRPr lang="ru-RU"/>
        </a:p>
      </dgm:t>
    </dgm:pt>
    <dgm:pt modelId="{704B9B58-175A-4A98-8B24-99557E026E57}" type="sibTrans" cxnId="{9731A713-2446-4189-8B08-05D2A4B1020B}">
      <dgm:prSet/>
      <dgm:spPr/>
      <dgm:t>
        <a:bodyPr/>
        <a:lstStyle/>
        <a:p>
          <a:endParaRPr lang="ru-RU"/>
        </a:p>
      </dgm:t>
    </dgm:pt>
    <dgm:pt modelId="{ACA79BF8-8849-4044-8663-2C0708D5CEF2}" type="pres">
      <dgm:prSet presAssocID="{974DD04A-C976-46A3-834E-F54305AD787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807FC5-63B4-47F2-8A57-3E012F1F8979}" type="pres">
      <dgm:prSet presAssocID="{96460437-AC5E-43E6-B889-448111BDA7A3}" presName="circ1" presStyleLbl="vennNode1" presStyleIdx="0" presStyleCnt="7"/>
      <dgm:spPr/>
    </dgm:pt>
    <dgm:pt modelId="{E5FB01CB-F24A-477C-9DE5-7EAC5B9CB761}" type="pres">
      <dgm:prSet presAssocID="{96460437-AC5E-43E6-B889-448111BDA7A3}" presName="circ1Tx" presStyleLbl="revTx" presStyleIdx="0" presStyleCnt="0" custScaleX="175012" custLinFactNeighborX="-71934" custLinFactNeighborY="63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2E0A1-D1E7-4E06-BBFC-F7F707987B6B}" type="pres">
      <dgm:prSet presAssocID="{6F0EADC5-A196-44CC-A590-B37E93D4354D}" presName="circ2" presStyleLbl="vennNode1" presStyleIdx="1" presStyleCnt="7"/>
      <dgm:spPr/>
    </dgm:pt>
    <dgm:pt modelId="{2E1C7AD5-7144-4949-AE64-5153092ABD5E}" type="pres">
      <dgm:prSet presAssocID="{6F0EADC5-A196-44CC-A590-B37E93D4354D}" presName="circ2Tx" presStyleLbl="revTx" presStyleIdx="0" presStyleCnt="0" custScaleX="142990" custScaleY="130150" custLinFactNeighborX="-12966" custLinFactNeighborY="-345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64F6D-63D5-4267-9E0B-CF1FE0DC278C}" type="pres">
      <dgm:prSet presAssocID="{7D362EE1-DD39-45CE-8111-4173C0E83A13}" presName="circ3" presStyleLbl="vennNode1" presStyleIdx="2" presStyleCnt="7"/>
      <dgm:spPr/>
    </dgm:pt>
    <dgm:pt modelId="{351748D6-8590-463D-9CE8-061F31CFE87E}" type="pres">
      <dgm:prSet presAssocID="{7D362EE1-DD39-45CE-8111-4173C0E83A13}" presName="circ3Tx" presStyleLbl="revTx" presStyleIdx="0" presStyleCnt="0" custScaleX="115148" custLinFactNeighborX="2544" custLinFactNeighborY="-276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F36950-674F-4AEF-B0BA-13535719B321}" type="pres">
      <dgm:prSet presAssocID="{C18830DB-3620-4F41-9E63-6A649496616D}" presName="circ4" presStyleLbl="vennNode1" presStyleIdx="3" presStyleCnt="7"/>
      <dgm:spPr/>
    </dgm:pt>
    <dgm:pt modelId="{9FE5E3C0-9047-4CC3-A8AD-92E982A884C0}" type="pres">
      <dgm:prSet presAssocID="{C18830DB-3620-4F41-9E63-6A649496616D}" presName="circ4Tx" presStyleLbl="revTx" presStyleIdx="0" presStyleCnt="0" custScaleX="112928" custLinFactNeighborX="14704" custLinFactNeighborY="-295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A4D22-4C1D-4AA3-9EB3-17BB10B07473}" type="pres">
      <dgm:prSet presAssocID="{87530F87-9EE4-400A-969A-5941FC47132D}" presName="circ5" presStyleLbl="vennNode1" presStyleIdx="4" presStyleCnt="7"/>
      <dgm:spPr/>
    </dgm:pt>
    <dgm:pt modelId="{1460A682-C1D9-4D80-A87C-B629F3B4F7BA}" type="pres">
      <dgm:prSet presAssocID="{87530F87-9EE4-400A-969A-5941FC47132D}" presName="circ5Tx" presStyleLbl="revTx" presStyleIdx="0" presStyleCnt="0" custScaleX="89298" custLinFactNeighborX="-22474" custLinFactNeighborY="-413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639C9-06B1-4383-A5B6-418D31766C0B}" type="pres">
      <dgm:prSet presAssocID="{588D78F5-0119-4DA2-881D-70533D787124}" presName="circ6" presStyleLbl="vennNode1" presStyleIdx="5" presStyleCnt="7"/>
      <dgm:spPr/>
    </dgm:pt>
    <dgm:pt modelId="{8206D896-AEEC-4510-8022-0074E4BD60A6}" type="pres">
      <dgm:prSet presAssocID="{588D78F5-0119-4DA2-881D-70533D787124}" presName="circ6Tx" presStyleLbl="revTx" presStyleIdx="0" presStyleCnt="0" custLinFactNeighborX="9522" custLinFactNeighborY="-653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3023B-B3CE-4808-AB88-03CC793E0C43}" type="pres">
      <dgm:prSet presAssocID="{5DD69968-63E5-41CD-AE5D-43DF202A2D38}" presName="circ7" presStyleLbl="vennNode1" presStyleIdx="6" presStyleCnt="7"/>
      <dgm:spPr/>
    </dgm:pt>
    <dgm:pt modelId="{9318AADE-9097-4E81-AF6F-B2B555EE3C00}" type="pres">
      <dgm:prSet presAssocID="{5DD69968-63E5-41CD-AE5D-43DF202A2D38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A8264C-7BC1-4F6B-9344-C288FA565A8C}" srcId="{974DD04A-C976-46A3-834E-F54305AD787A}" destId="{96460437-AC5E-43E6-B889-448111BDA7A3}" srcOrd="0" destOrd="0" parTransId="{976FC4DB-BF14-436A-9CE7-4667B7837E1B}" sibTransId="{B61874E8-B08B-4C59-AC4B-8E1D1BC77AF3}"/>
    <dgm:cxn modelId="{3C851BEB-6FEF-426F-B262-2A724B1D6A9E}" srcId="{974DD04A-C976-46A3-834E-F54305AD787A}" destId="{588D78F5-0119-4DA2-881D-70533D787124}" srcOrd="5" destOrd="0" parTransId="{456F2D05-7DE8-4E4C-81B8-2BEBEE7AC7D2}" sibTransId="{2CF6189D-A314-4C9E-82FB-E79AB5140BC4}"/>
    <dgm:cxn modelId="{7516F903-0D7F-4C15-8CC5-469D82100551}" type="presOf" srcId="{96460437-AC5E-43E6-B889-448111BDA7A3}" destId="{E5FB01CB-F24A-477C-9DE5-7EAC5B9CB761}" srcOrd="0" destOrd="0" presId="urn:microsoft.com/office/officeart/2005/8/layout/venn1"/>
    <dgm:cxn modelId="{29C7DB3A-3A09-4979-B539-2378152EDE99}" srcId="{974DD04A-C976-46A3-834E-F54305AD787A}" destId="{C18830DB-3620-4F41-9E63-6A649496616D}" srcOrd="3" destOrd="0" parTransId="{B502C270-1BF5-4301-A781-3F517D512132}" sibTransId="{8F36EB57-ED3D-45C1-9315-76949A446482}"/>
    <dgm:cxn modelId="{11E8FC0E-28F0-4360-A09E-D998A6E2D664}" type="presOf" srcId="{5DD69968-63E5-41CD-AE5D-43DF202A2D38}" destId="{9318AADE-9097-4E81-AF6F-B2B555EE3C00}" srcOrd="0" destOrd="0" presId="urn:microsoft.com/office/officeart/2005/8/layout/venn1"/>
    <dgm:cxn modelId="{3D763DC6-542D-48A1-B3D8-91042A47BFA0}" type="presOf" srcId="{87530F87-9EE4-400A-969A-5941FC47132D}" destId="{1460A682-C1D9-4D80-A87C-B629F3B4F7BA}" srcOrd="0" destOrd="0" presId="urn:microsoft.com/office/officeart/2005/8/layout/venn1"/>
    <dgm:cxn modelId="{67891C07-881F-46E5-BDF3-2557432A8EEF}" srcId="{974DD04A-C976-46A3-834E-F54305AD787A}" destId="{6F0EADC5-A196-44CC-A590-B37E93D4354D}" srcOrd="1" destOrd="0" parTransId="{5943DCB9-B3E2-4FF3-ADAE-1D98189A0F03}" sibTransId="{324AB2F7-E1F3-488A-9497-20F005B9F564}"/>
    <dgm:cxn modelId="{60D0E54B-8975-4236-BFE7-62F0710A5BC6}" type="presOf" srcId="{588D78F5-0119-4DA2-881D-70533D787124}" destId="{8206D896-AEEC-4510-8022-0074E4BD60A6}" srcOrd="0" destOrd="0" presId="urn:microsoft.com/office/officeart/2005/8/layout/venn1"/>
    <dgm:cxn modelId="{8958EEDA-A5B5-4761-9562-22E7343F823B}" srcId="{974DD04A-C976-46A3-834E-F54305AD787A}" destId="{87530F87-9EE4-400A-969A-5941FC47132D}" srcOrd="4" destOrd="0" parTransId="{C3D904F0-21C0-4612-8FBE-63AB42A37E65}" sibTransId="{AE3802DD-6162-413D-AAF9-EBEA49396C5D}"/>
    <dgm:cxn modelId="{AE7EDC43-48C9-4807-BED9-4F2772B092C5}" type="presOf" srcId="{6F0EADC5-A196-44CC-A590-B37E93D4354D}" destId="{2E1C7AD5-7144-4949-AE64-5153092ABD5E}" srcOrd="0" destOrd="0" presId="urn:microsoft.com/office/officeart/2005/8/layout/venn1"/>
    <dgm:cxn modelId="{F4A42F24-F019-46A8-872E-9CB3426C0099}" srcId="{974DD04A-C976-46A3-834E-F54305AD787A}" destId="{7D362EE1-DD39-45CE-8111-4173C0E83A13}" srcOrd="2" destOrd="0" parTransId="{FFFEBF2C-D409-44FE-A36D-057CC50C25A8}" sibTransId="{139EE2B4-0416-4451-9ED1-5F0B808308F9}"/>
    <dgm:cxn modelId="{9731A713-2446-4189-8B08-05D2A4B1020B}" srcId="{974DD04A-C976-46A3-834E-F54305AD787A}" destId="{5DD69968-63E5-41CD-AE5D-43DF202A2D38}" srcOrd="6" destOrd="0" parTransId="{5522043F-6432-458D-94CB-B2D288B4172E}" sibTransId="{704B9B58-175A-4A98-8B24-99557E026E57}"/>
    <dgm:cxn modelId="{CE5C71B7-1CFD-4852-B1D0-B3290EC2E2AE}" type="presOf" srcId="{974DD04A-C976-46A3-834E-F54305AD787A}" destId="{ACA79BF8-8849-4044-8663-2C0708D5CEF2}" srcOrd="0" destOrd="0" presId="urn:microsoft.com/office/officeart/2005/8/layout/venn1"/>
    <dgm:cxn modelId="{CBB91466-6FE7-4E24-922D-5EB317C83594}" type="presOf" srcId="{7D362EE1-DD39-45CE-8111-4173C0E83A13}" destId="{351748D6-8590-463D-9CE8-061F31CFE87E}" srcOrd="0" destOrd="0" presId="urn:microsoft.com/office/officeart/2005/8/layout/venn1"/>
    <dgm:cxn modelId="{B26FABA6-C4F3-4823-853C-4E810371B794}" type="presOf" srcId="{C18830DB-3620-4F41-9E63-6A649496616D}" destId="{9FE5E3C0-9047-4CC3-A8AD-92E982A884C0}" srcOrd="0" destOrd="0" presId="urn:microsoft.com/office/officeart/2005/8/layout/venn1"/>
    <dgm:cxn modelId="{2FABC994-378E-4DDE-B1D4-94A4DCF9D4CC}" type="presParOf" srcId="{ACA79BF8-8849-4044-8663-2C0708D5CEF2}" destId="{65807FC5-63B4-47F2-8A57-3E012F1F8979}" srcOrd="0" destOrd="0" presId="urn:microsoft.com/office/officeart/2005/8/layout/venn1"/>
    <dgm:cxn modelId="{31CEFDFC-073E-4037-A008-7F38B7174DE6}" type="presParOf" srcId="{ACA79BF8-8849-4044-8663-2C0708D5CEF2}" destId="{E5FB01CB-F24A-477C-9DE5-7EAC5B9CB761}" srcOrd="1" destOrd="0" presId="urn:microsoft.com/office/officeart/2005/8/layout/venn1"/>
    <dgm:cxn modelId="{0A3DB7B5-236D-46AE-AF0C-ACBA4FF3143F}" type="presParOf" srcId="{ACA79BF8-8849-4044-8663-2C0708D5CEF2}" destId="{F232E0A1-D1E7-4E06-BBFC-F7F707987B6B}" srcOrd="2" destOrd="0" presId="urn:microsoft.com/office/officeart/2005/8/layout/venn1"/>
    <dgm:cxn modelId="{A6FD8CF4-B431-40C4-8724-BFD6947BDD06}" type="presParOf" srcId="{ACA79BF8-8849-4044-8663-2C0708D5CEF2}" destId="{2E1C7AD5-7144-4949-AE64-5153092ABD5E}" srcOrd="3" destOrd="0" presId="urn:microsoft.com/office/officeart/2005/8/layout/venn1"/>
    <dgm:cxn modelId="{12491B6E-A275-48FB-96D5-A1D82D5AD51A}" type="presParOf" srcId="{ACA79BF8-8849-4044-8663-2C0708D5CEF2}" destId="{C8864F6D-63D5-4267-9E0B-CF1FE0DC278C}" srcOrd="4" destOrd="0" presId="urn:microsoft.com/office/officeart/2005/8/layout/venn1"/>
    <dgm:cxn modelId="{BCA51B41-E200-44AE-861D-373EACD2AB25}" type="presParOf" srcId="{ACA79BF8-8849-4044-8663-2C0708D5CEF2}" destId="{351748D6-8590-463D-9CE8-061F31CFE87E}" srcOrd="5" destOrd="0" presId="urn:microsoft.com/office/officeart/2005/8/layout/venn1"/>
    <dgm:cxn modelId="{380633C5-1BBE-44F6-B627-8E12EB7389C9}" type="presParOf" srcId="{ACA79BF8-8849-4044-8663-2C0708D5CEF2}" destId="{59F36950-674F-4AEF-B0BA-13535719B321}" srcOrd="6" destOrd="0" presId="urn:microsoft.com/office/officeart/2005/8/layout/venn1"/>
    <dgm:cxn modelId="{158BF891-4DC9-446D-A48C-F9F48C30EEB9}" type="presParOf" srcId="{ACA79BF8-8849-4044-8663-2C0708D5CEF2}" destId="{9FE5E3C0-9047-4CC3-A8AD-92E982A884C0}" srcOrd="7" destOrd="0" presId="urn:microsoft.com/office/officeart/2005/8/layout/venn1"/>
    <dgm:cxn modelId="{90290928-6E2F-4CF6-887A-1B3EDD8AB310}" type="presParOf" srcId="{ACA79BF8-8849-4044-8663-2C0708D5CEF2}" destId="{282A4D22-4C1D-4AA3-9EB3-17BB10B07473}" srcOrd="8" destOrd="0" presId="urn:microsoft.com/office/officeart/2005/8/layout/venn1"/>
    <dgm:cxn modelId="{4D980750-39F9-4E0D-983F-759C9FD55D6C}" type="presParOf" srcId="{ACA79BF8-8849-4044-8663-2C0708D5CEF2}" destId="{1460A682-C1D9-4D80-A87C-B629F3B4F7BA}" srcOrd="9" destOrd="0" presId="urn:microsoft.com/office/officeart/2005/8/layout/venn1"/>
    <dgm:cxn modelId="{46EBFA66-C849-493F-A131-19A88B0063D5}" type="presParOf" srcId="{ACA79BF8-8849-4044-8663-2C0708D5CEF2}" destId="{145639C9-06B1-4383-A5B6-418D31766C0B}" srcOrd="10" destOrd="0" presId="urn:microsoft.com/office/officeart/2005/8/layout/venn1"/>
    <dgm:cxn modelId="{013E41D4-431E-404D-9D3D-138EDD5809AF}" type="presParOf" srcId="{ACA79BF8-8849-4044-8663-2C0708D5CEF2}" destId="{8206D896-AEEC-4510-8022-0074E4BD60A6}" srcOrd="11" destOrd="0" presId="urn:microsoft.com/office/officeart/2005/8/layout/venn1"/>
    <dgm:cxn modelId="{1C9E3781-A9FD-453D-899C-7732C2CB4F94}" type="presParOf" srcId="{ACA79BF8-8849-4044-8663-2C0708D5CEF2}" destId="{1533023B-B3CE-4808-AB88-03CC793E0C43}" srcOrd="12" destOrd="0" presId="urn:microsoft.com/office/officeart/2005/8/layout/venn1"/>
    <dgm:cxn modelId="{C70110F9-A396-46C5-8298-B1AB415066A6}" type="presParOf" srcId="{ACA79BF8-8849-4044-8663-2C0708D5CEF2}" destId="{9318AADE-9097-4E81-AF6F-B2B555EE3C00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0C4AAD-58EC-4FF4-A91E-105D71C960D3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71027E-F047-4FA9-AD24-0BCB1F8498F8}">
      <dgm:prSet custT="1"/>
      <dgm:spPr/>
      <dgm:t>
        <a:bodyPr/>
        <a:lstStyle/>
        <a:p>
          <a:pPr rtl="0"/>
          <a:r>
            <a:rPr lang="ru-RU" sz="1400" b="1" dirty="0" smtClean="0"/>
            <a:t>запросами родителей детей с ОВЗ по дополнительному образованию и наличием специально разработанных программ для работы с детьми;  </a:t>
          </a:r>
          <a:endParaRPr lang="ru-RU" sz="1400" b="1" dirty="0"/>
        </a:p>
      </dgm:t>
    </dgm:pt>
    <dgm:pt modelId="{A643A765-88D6-404C-A4BF-6DA8BADFAB84}" type="parTrans" cxnId="{0A31A997-244A-4A6C-9861-282589341706}">
      <dgm:prSet/>
      <dgm:spPr/>
      <dgm:t>
        <a:bodyPr/>
        <a:lstStyle/>
        <a:p>
          <a:endParaRPr lang="ru-RU"/>
        </a:p>
      </dgm:t>
    </dgm:pt>
    <dgm:pt modelId="{07E80661-BB12-4B3A-9D65-B6101668DE28}" type="sibTrans" cxnId="{0A31A997-244A-4A6C-9861-282589341706}">
      <dgm:prSet/>
      <dgm:spPr/>
      <dgm:t>
        <a:bodyPr/>
        <a:lstStyle/>
        <a:p>
          <a:endParaRPr lang="ru-RU"/>
        </a:p>
      </dgm:t>
    </dgm:pt>
    <dgm:pt modelId="{CC89B171-FB35-4CB1-B5B6-FEC9995FB7DB}">
      <dgm:prSet custT="1"/>
      <dgm:spPr/>
      <dgm:t>
        <a:bodyPr/>
        <a:lstStyle/>
        <a:p>
          <a:pPr rtl="0"/>
          <a:r>
            <a:rPr lang="ru-RU" sz="1400" b="1" dirty="0" smtClean="0"/>
            <a:t>необходимостью использования культурных практик в ДОО и недостаточной осведомленностью педагогов о специфике их использования  с позиции инклюзии;</a:t>
          </a:r>
          <a:endParaRPr lang="ru-RU" sz="1400" b="1" dirty="0"/>
        </a:p>
      </dgm:t>
    </dgm:pt>
    <dgm:pt modelId="{DA6C67BD-3DA2-4349-91C1-410B7D3FFC77}" type="parTrans" cxnId="{1DFFB705-3AC8-4104-B3C5-D0BCFB1947E5}">
      <dgm:prSet/>
      <dgm:spPr/>
      <dgm:t>
        <a:bodyPr/>
        <a:lstStyle/>
        <a:p>
          <a:endParaRPr lang="ru-RU"/>
        </a:p>
      </dgm:t>
    </dgm:pt>
    <dgm:pt modelId="{97684C59-3099-4F95-97EF-208DE931E3D5}" type="sibTrans" cxnId="{1DFFB705-3AC8-4104-B3C5-D0BCFB1947E5}">
      <dgm:prSet/>
      <dgm:spPr/>
      <dgm:t>
        <a:bodyPr/>
        <a:lstStyle/>
        <a:p>
          <a:endParaRPr lang="ru-RU"/>
        </a:p>
      </dgm:t>
    </dgm:pt>
    <dgm:pt modelId="{BD5AA162-8493-4CE4-B742-AB73F74A12FF}">
      <dgm:prSet custT="1"/>
      <dgm:spPr/>
      <dgm:t>
        <a:bodyPr/>
        <a:lstStyle/>
        <a:p>
          <a:pPr rtl="0"/>
          <a:r>
            <a:rPr lang="ru-RU" sz="1400" b="1" dirty="0" smtClean="0"/>
            <a:t>проектированием и обновлением содержания культурных практик в группах комбинированной направленности и недостатком организационных, методических и дидактических разработок;</a:t>
          </a:r>
          <a:endParaRPr lang="ru-RU" sz="1400" b="1" dirty="0"/>
        </a:p>
      </dgm:t>
    </dgm:pt>
    <dgm:pt modelId="{F2AE584C-5725-4A48-B236-6723DA3EF3DE}" type="parTrans" cxnId="{39825E2D-B3B5-44EF-A9D3-C60B77DEB245}">
      <dgm:prSet/>
      <dgm:spPr/>
      <dgm:t>
        <a:bodyPr/>
        <a:lstStyle/>
        <a:p>
          <a:endParaRPr lang="ru-RU"/>
        </a:p>
      </dgm:t>
    </dgm:pt>
    <dgm:pt modelId="{C0A166AE-622E-4414-ABFF-C5E54762F50F}" type="sibTrans" cxnId="{39825E2D-B3B5-44EF-A9D3-C60B77DEB245}">
      <dgm:prSet/>
      <dgm:spPr/>
      <dgm:t>
        <a:bodyPr/>
        <a:lstStyle/>
        <a:p>
          <a:endParaRPr lang="ru-RU"/>
        </a:p>
      </dgm:t>
    </dgm:pt>
    <dgm:pt modelId="{C775E104-55C7-491C-9EB8-91E2D9EFDA7A}">
      <dgm:prSet custT="1"/>
      <dgm:spPr/>
      <dgm:t>
        <a:bodyPr/>
        <a:lstStyle/>
        <a:p>
          <a:pPr rtl="0"/>
          <a:r>
            <a:rPr lang="ru-RU" sz="1400" b="1" dirty="0" smtClean="0"/>
            <a:t>необходимостью создания в ДОО эффективного психолого-медико-педагогического и социального сопровождения детей, имеющих проблемы в развитии и отсутствием специально подготовленных специалистов.</a:t>
          </a:r>
          <a:endParaRPr lang="ru-RU" sz="1400" b="1" dirty="0"/>
        </a:p>
      </dgm:t>
    </dgm:pt>
    <dgm:pt modelId="{F4ED09A0-DEAD-4BA5-BAF5-77AA4F75939B}" type="parTrans" cxnId="{7BD78357-7258-47BC-B663-E3D466655821}">
      <dgm:prSet/>
      <dgm:spPr/>
      <dgm:t>
        <a:bodyPr/>
        <a:lstStyle/>
        <a:p>
          <a:endParaRPr lang="ru-RU"/>
        </a:p>
      </dgm:t>
    </dgm:pt>
    <dgm:pt modelId="{06D9A6AA-978A-4BC4-AECE-B47BF038352D}" type="sibTrans" cxnId="{7BD78357-7258-47BC-B663-E3D466655821}">
      <dgm:prSet/>
      <dgm:spPr/>
      <dgm:t>
        <a:bodyPr/>
        <a:lstStyle/>
        <a:p>
          <a:endParaRPr lang="ru-RU"/>
        </a:p>
      </dgm:t>
    </dgm:pt>
    <dgm:pt modelId="{D5DFFA73-EFC8-4C33-A115-78680062D967}" type="pres">
      <dgm:prSet presAssocID="{9B0C4AAD-58EC-4FF4-A91E-105D71C960D3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84607717-BF4E-41E7-B9CB-A7CA0B539198}" type="pres">
      <dgm:prSet presAssocID="{8871027E-F047-4FA9-AD24-0BCB1F8498F8}" presName="composite" presStyleCnt="0">
        <dgm:presLayoutVars>
          <dgm:chMax/>
          <dgm:chPref/>
        </dgm:presLayoutVars>
      </dgm:prSet>
      <dgm:spPr/>
    </dgm:pt>
    <dgm:pt modelId="{F854DE9F-FFB1-4B6A-9000-7D95E2C7D12F}" type="pres">
      <dgm:prSet presAssocID="{8871027E-F047-4FA9-AD24-0BCB1F8498F8}" presName="Image" presStyleLbl="bgImgPlace1" presStyleIdx="0" presStyleCnt="4" custScaleX="204455" custScaleY="188962" custLinFactNeighborX="-26749" custLinFactNeighborY="-28515"/>
      <dgm:spPr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4DAA50E-B6A7-4B6A-B984-A4B21EEEB470}" type="pres">
      <dgm:prSet presAssocID="{8871027E-F047-4FA9-AD24-0BCB1F8498F8}" presName="ParentText" presStyleLbl="revTx" presStyleIdx="0" presStyleCnt="4" custScaleX="168239" custLinFactNeighborX="-4677" custLinFactNeighborY="32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9EA8DC-03D8-4F55-819F-9B15E6816AA4}" type="pres">
      <dgm:prSet presAssocID="{8871027E-F047-4FA9-AD24-0BCB1F8498F8}" presName="tlFrame" presStyleLbl="node1" presStyleIdx="0" presStyleCnt="16" custLinFactX="-62644" custLinFactNeighborX="-100000" custLinFactNeighborY="26027"/>
      <dgm:spPr/>
    </dgm:pt>
    <dgm:pt modelId="{8936AD50-C011-46C7-9A8F-53EA426BA817}" type="pres">
      <dgm:prSet presAssocID="{8871027E-F047-4FA9-AD24-0BCB1F8498F8}" presName="trFrame" presStyleLbl="node1" presStyleIdx="1" presStyleCnt="16" custLinFactX="2808" custLinFactNeighborX="100000" custLinFactNeighborY="25865"/>
      <dgm:spPr/>
    </dgm:pt>
    <dgm:pt modelId="{E2F18EA2-68B4-492F-BF8D-79071EB65B4E}" type="pres">
      <dgm:prSet presAssocID="{8871027E-F047-4FA9-AD24-0BCB1F8498F8}" presName="blFrame" presStyleLbl="node1" presStyleIdx="2" presStyleCnt="16" custLinFactX="-62644" custLinFactNeighborX="-100000" custLinFactNeighborY="3507"/>
      <dgm:spPr/>
    </dgm:pt>
    <dgm:pt modelId="{5656D36D-C200-45B1-9CFB-D777FD3EA36F}" type="pres">
      <dgm:prSet presAssocID="{8871027E-F047-4FA9-AD24-0BCB1F8498F8}" presName="brFrame" presStyleLbl="node1" presStyleIdx="3" presStyleCnt="16" custLinFactNeighborX="85679" custLinFactNeighborY="778"/>
      <dgm:spPr/>
    </dgm:pt>
    <dgm:pt modelId="{A231A65C-A790-49AE-BA66-128053CDA433}" type="pres">
      <dgm:prSet presAssocID="{07E80661-BB12-4B3A-9D65-B6101668DE28}" presName="sibTrans" presStyleCnt="0"/>
      <dgm:spPr/>
    </dgm:pt>
    <dgm:pt modelId="{C35784A5-1D0E-4FA0-9062-B9CB3E9F7E6C}" type="pres">
      <dgm:prSet presAssocID="{CC89B171-FB35-4CB1-B5B6-FEC9995FB7DB}" presName="composite" presStyleCnt="0">
        <dgm:presLayoutVars>
          <dgm:chMax/>
          <dgm:chPref/>
        </dgm:presLayoutVars>
      </dgm:prSet>
      <dgm:spPr/>
    </dgm:pt>
    <dgm:pt modelId="{D0C1F8D9-1709-47A9-980B-6D8B7003FD11}" type="pres">
      <dgm:prSet presAssocID="{CC89B171-FB35-4CB1-B5B6-FEC9995FB7DB}" presName="Image" presStyleLbl="bgImgPlace1" presStyleIdx="1" presStyleCnt="4" custScaleX="203436" custScaleY="187153" custLinFactNeighborX="-27936" custLinFactNeighborY="-28967"/>
      <dgm:spPr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D13EE8F-D8D1-4AD1-96EA-F1F9B89D2F9A}" type="pres">
      <dgm:prSet presAssocID="{CC89B171-FB35-4CB1-B5B6-FEC9995FB7DB}" presName="ParentText" presStyleLbl="revTx" presStyleIdx="1" presStyleCnt="4" custScaleX="181218" custLinFactNeighborX="-15296" custLinFactNeighborY="109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F59B6-4A89-4132-A7C5-43BBFFDA5995}" type="pres">
      <dgm:prSet presAssocID="{CC89B171-FB35-4CB1-B5B6-FEC9995FB7DB}" presName="tlFrame" presStyleLbl="node1" presStyleIdx="4" presStyleCnt="16" custLinFactX="-100000" custLinFactNeighborX="-114962" custLinFactNeighborY="26913"/>
      <dgm:spPr/>
    </dgm:pt>
    <dgm:pt modelId="{1EB960BC-C816-46FD-B5B8-6224F52F9799}" type="pres">
      <dgm:prSet presAssocID="{CC89B171-FB35-4CB1-B5B6-FEC9995FB7DB}" presName="trFrame" presStyleLbl="node1" presStyleIdx="5" presStyleCnt="16" custLinFactNeighborX="55876" custLinFactNeighborY="9628"/>
      <dgm:spPr/>
    </dgm:pt>
    <dgm:pt modelId="{7E8568D2-5BE8-49AE-9C10-C68A473F93B6}" type="pres">
      <dgm:prSet presAssocID="{CC89B171-FB35-4CB1-B5B6-FEC9995FB7DB}" presName="blFrame" presStyleLbl="node1" presStyleIdx="6" presStyleCnt="16" custLinFactX="-100000" custLinFactNeighborX="-114962" custLinFactNeighborY="4394"/>
      <dgm:spPr/>
    </dgm:pt>
    <dgm:pt modelId="{446E1BEC-D590-4771-9B60-B62253FF39FF}" type="pres">
      <dgm:prSet presAssocID="{CC89B171-FB35-4CB1-B5B6-FEC9995FB7DB}" presName="brFrame" presStyleLbl="node1" presStyleIdx="7" presStyleCnt="16" custLinFactNeighborX="38748" custLinFactNeighborY="1665"/>
      <dgm:spPr/>
    </dgm:pt>
    <dgm:pt modelId="{D53C0BBB-60D4-428C-BEEC-CC10D1B53669}" type="pres">
      <dgm:prSet presAssocID="{97684C59-3099-4F95-97EF-208DE931E3D5}" presName="sibTrans" presStyleCnt="0"/>
      <dgm:spPr/>
    </dgm:pt>
    <dgm:pt modelId="{EFB8E676-3BC5-4653-B557-CDF527B726A1}" type="pres">
      <dgm:prSet presAssocID="{BD5AA162-8493-4CE4-B742-AB73F74A12FF}" presName="composite" presStyleCnt="0">
        <dgm:presLayoutVars>
          <dgm:chMax/>
          <dgm:chPref/>
        </dgm:presLayoutVars>
      </dgm:prSet>
      <dgm:spPr/>
    </dgm:pt>
    <dgm:pt modelId="{AA836EB2-A010-4BFE-80B1-E5E104AA77F8}" type="pres">
      <dgm:prSet presAssocID="{BD5AA162-8493-4CE4-B742-AB73F74A12FF}" presName="Image" presStyleLbl="bgImgPlace1" presStyleIdx="2" presStyleCnt="4" custScaleX="197965" custScaleY="180354" custLinFactNeighborX="6177" custLinFactNeighborY="-36106"/>
      <dgm:spPr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4135074-7C45-4892-8471-8BF71E47B86B}" type="pres">
      <dgm:prSet presAssocID="{BD5AA162-8493-4CE4-B742-AB73F74A12FF}" presName="ParentText" presStyleLbl="revTx" presStyleIdx="2" presStyleCnt="4" custScaleX="178854" custLinFactNeighborX="-4618" custLinFactNeighborY="198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8E03E-850A-448E-9B77-0A40911D1DCC}" type="pres">
      <dgm:prSet presAssocID="{BD5AA162-8493-4CE4-B742-AB73F74A12FF}" presName="tlFrame" presStyleLbl="node1" presStyleIdx="8" presStyleCnt="16" custLinFactX="-65577" custLinFactNeighborX="-100000" custLinFactNeighborY="50019"/>
      <dgm:spPr/>
    </dgm:pt>
    <dgm:pt modelId="{3CDE45D6-3448-4286-8D83-13890031CA59}" type="pres">
      <dgm:prSet presAssocID="{BD5AA162-8493-4CE4-B742-AB73F74A12FF}" presName="trFrame" presStyleLbl="node1" presStyleIdx="9" presStyleCnt="16" custLinFactX="22739" custLinFactNeighborX="100000" custLinFactNeighborY="50019"/>
      <dgm:spPr/>
    </dgm:pt>
    <dgm:pt modelId="{A9DAE65B-674D-4522-9814-1FF1A2164CD7}" type="pres">
      <dgm:prSet presAssocID="{BD5AA162-8493-4CE4-B742-AB73F74A12FF}" presName="blFrame" presStyleLbl="node1" presStyleIdx="10" presStyleCnt="16" custLinFactX="-65577" custLinFactNeighborX="-100000" custLinFactNeighborY="46413"/>
      <dgm:spPr/>
    </dgm:pt>
    <dgm:pt modelId="{BD3367C1-A7B4-47A0-BADE-60030802765B}" type="pres">
      <dgm:prSet presAssocID="{BD5AA162-8493-4CE4-B742-AB73F74A12FF}" presName="brFrame" presStyleLbl="node1" presStyleIdx="11" presStyleCnt="16" custLinFactX="22739" custLinFactNeighborX="100000" custLinFactNeighborY="46413"/>
      <dgm:spPr/>
    </dgm:pt>
    <dgm:pt modelId="{F8E19F63-9BDC-49A6-9BF1-4AE5CA9CA77C}" type="pres">
      <dgm:prSet presAssocID="{C0A166AE-622E-4414-ABFF-C5E54762F50F}" presName="sibTrans" presStyleCnt="0"/>
      <dgm:spPr/>
    </dgm:pt>
    <dgm:pt modelId="{AAD3E626-7EF0-477B-B36C-9564A51882E9}" type="pres">
      <dgm:prSet presAssocID="{C775E104-55C7-491C-9EB8-91E2D9EFDA7A}" presName="composite" presStyleCnt="0">
        <dgm:presLayoutVars>
          <dgm:chMax/>
          <dgm:chPref/>
        </dgm:presLayoutVars>
      </dgm:prSet>
      <dgm:spPr/>
    </dgm:pt>
    <dgm:pt modelId="{47C4573F-8F80-489F-89BC-05B2211C914E}" type="pres">
      <dgm:prSet presAssocID="{C775E104-55C7-491C-9EB8-91E2D9EFDA7A}" presName="Image" presStyleLbl="bgImgPlace1" presStyleIdx="3" presStyleCnt="4" custScaleX="193599" custScaleY="171850" custLinFactNeighborX="-29845" custLinFactNeighborY="-32176"/>
      <dgm:spPr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AF8C5C7-32E6-45E9-B09C-CC49F9746E4F}" type="pres">
      <dgm:prSet presAssocID="{C775E104-55C7-491C-9EB8-91E2D9EFDA7A}" presName="ParentText" presStyleLbl="revTx" presStyleIdx="3" presStyleCnt="4" custScaleX="187183" custLinFactNeighborX="-12471" custLinFactNeighborY="252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E7BD90-A3F1-472D-B2CD-054056ED3DDD}" type="pres">
      <dgm:prSet presAssocID="{C775E104-55C7-491C-9EB8-91E2D9EFDA7A}" presName="tlFrame" presStyleLbl="node1" presStyleIdx="12" presStyleCnt="16" custLinFactX="-100000" custLinFactNeighborX="-144458" custLinFactNeighborY="54183"/>
      <dgm:spPr/>
    </dgm:pt>
    <dgm:pt modelId="{3A8D5FC1-DE58-45E0-9D4F-43185ECE9F10}" type="pres">
      <dgm:prSet presAssocID="{C775E104-55C7-491C-9EB8-91E2D9EFDA7A}" presName="trFrame" presStyleLbl="node1" presStyleIdx="13" presStyleCnt="16" custLinFactNeighborX="81696" custLinFactNeighborY="35269"/>
      <dgm:spPr/>
    </dgm:pt>
    <dgm:pt modelId="{7F408A5E-4BD6-41D8-8504-1E432131D5DB}" type="pres">
      <dgm:prSet presAssocID="{C775E104-55C7-491C-9EB8-91E2D9EFDA7A}" presName="blFrame" presStyleLbl="node1" presStyleIdx="14" presStyleCnt="16" custLinFactX="-100000" custLinFactNeighborX="-144458" custLinFactNeighborY="50577"/>
      <dgm:spPr/>
    </dgm:pt>
    <dgm:pt modelId="{F82E7EF8-E85C-4072-927A-3A752C7A38F8}" type="pres">
      <dgm:prSet presAssocID="{C775E104-55C7-491C-9EB8-91E2D9EFDA7A}" presName="brFrame" presStyleLbl="node1" presStyleIdx="15" presStyleCnt="16" custLinFactNeighborX="81696" custLinFactNeighborY="69491"/>
      <dgm:spPr/>
    </dgm:pt>
  </dgm:ptLst>
  <dgm:cxnLst>
    <dgm:cxn modelId="{1DFFB705-3AC8-4104-B3C5-D0BCFB1947E5}" srcId="{9B0C4AAD-58EC-4FF4-A91E-105D71C960D3}" destId="{CC89B171-FB35-4CB1-B5B6-FEC9995FB7DB}" srcOrd="1" destOrd="0" parTransId="{DA6C67BD-3DA2-4349-91C1-410B7D3FFC77}" sibTransId="{97684C59-3099-4F95-97EF-208DE931E3D5}"/>
    <dgm:cxn modelId="{753B4613-022A-48A4-8293-DA826FE85B56}" type="presOf" srcId="{BD5AA162-8493-4CE4-B742-AB73F74A12FF}" destId="{64135074-7C45-4892-8471-8BF71E47B86B}" srcOrd="0" destOrd="0" presId="urn:microsoft.com/office/officeart/2009/3/layout/FramedTextPicture"/>
    <dgm:cxn modelId="{0A31A997-244A-4A6C-9861-282589341706}" srcId="{9B0C4AAD-58EC-4FF4-A91E-105D71C960D3}" destId="{8871027E-F047-4FA9-AD24-0BCB1F8498F8}" srcOrd="0" destOrd="0" parTransId="{A643A765-88D6-404C-A4BF-6DA8BADFAB84}" sibTransId="{07E80661-BB12-4B3A-9D65-B6101668DE28}"/>
    <dgm:cxn modelId="{39825E2D-B3B5-44EF-A9D3-C60B77DEB245}" srcId="{9B0C4AAD-58EC-4FF4-A91E-105D71C960D3}" destId="{BD5AA162-8493-4CE4-B742-AB73F74A12FF}" srcOrd="2" destOrd="0" parTransId="{F2AE584C-5725-4A48-B236-6723DA3EF3DE}" sibTransId="{C0A166AE-622E-4414-ABFF-C5E54762F50F}"/>
    <dgm:cxn modelId="{7BD78357-7258-47BC-B663-E3D466655821}" srcId="{9B0C4AAD-58EC-4FF4-A91E-105D71C960D3}" destId="{C775E104-55C7-491C-9EB8-91E2D9EFDA7A}" srcOrd="3" destOrd="0" parTransId="{F4ED09A0-DEAD-4BA5-BAF5-77AA4F75939B}" sibTransId="{06D9A6AA-978A-4BC4-AECE-B47BF038352D}"/>
    <dgm:cxn modelId="{30DF96B0-EA62-4C87-9370-B62D142A0E0F}" type="presOf" srcId="{9B0C4AAD-58EC-4FF4-A91E-105D71C960D3}" destId="{D5DFFA73-EFC8-4C33-A115-78680062D967}" srcOrd="0" destOrd="0" presId="urn:microsoft.com/office/officeart/2009/3/layout/FramedTextPicture"/>
    <dgm:cxn modelId="{EA04A0E0-00A5-4226-A169-5D65F199295F}" type="presOf" srcId="{CC89B171-FB35-4CB1-B5B6-FEC9995FB7DB}" destId="{BD13EE8F-D8D1-4AD1-96EA-F1F9B89D2F9A}" srcOrd="0" destOrd="0" presId="urn:microsoft.com/office/officeart/2009/3/layout/FramedTextPicture"/>
    <dgm:cxn modelId="{7C1AD30F-E467-4826-8FB6-7602684D0C43}" type="presOf" srcId="{8871027E-F047-4FA9-AD24-0BCB1F8498F8}" destId="{74DAA50E-B6A7-4B6A-B984-A4B21EEEB470}" srcOrd="0" destOrd="0" presId="urn:microsoft.com/office/officeart/2009/3/layout/FramedTextPicture"/>
    <dgm:cxn modelId="{08DAEEF6-7A4A-4E7B-95A0-D8D5342EACAD}" type="presOf" srcId="{C775E104-55C7-491C-9EB8-91E2D9EFDA7A}" destId="{EAF8C5C7-32E6-45E9-B09C-CC49F9746E4F}" srcOrd="0" destOrd="0" presId="urn:microsoft.com/office/officeart/2009/3/layout/FramedTextPicture"/>
    <dgm:cxn modelId="{842ACDFB-9E4F-43A6-9894-4577C09E03AD}" type="presParOf" srcId="{D5DFFA73-EFC8-4C33-A115-78680062D967}" destId="{84607717-BF4E-41E7-B9CB-A7CA0B539198}" srcOrd="0" destOrd="0" presId="urn:microsoft.com/office/officeart/2009/3/layout/FramedTextPicture"/>
    <dgm:cxn modelId="{DB2E0B7F-5F13-4303-8F46-7BA2842110D1}" type="presParOf" srcId="{84607717-BF4E-41E7-B9CB-A7CA0B539198}" destId="{F854DE9F-FFB1-4B6A-9000-7D95E2C7D12F}" srcOrd="0" destOrd="0" presId="urn:microsoft.com/office/officeart/2009/3/layout/FramedTextPicture"/>
    <dgm:cxn modelId="{9F15AA35-237F-40B3-9311-0E1556E5EE5C}" type="presParOf" srcId="{84607717-BF4E-41E7-B9CB-A7CA0B539198}" destId="{74DAA50E-B6A7-4B6A-B984-A4B21EEEB470}" srcOrd="1" destOrd="0" presId="urn:microsoft.com/office/officeart/2009/3/layout/FramedTextPicture"/>
    <dgm:cxn modelId="{4598E364-E880-405E-B2BC-B7BFDA45848E}" type="presParOf" srcId="{84607717-BF4E-41E7-B9CB-A7CA0B539198}" destId="{989EA8DC-03D8-4F55-819F-9B15E6816AA4}" srcOrd="2" destOrd="0" presId="urn:microsoft.com/office/officeart/2009/3/layout/FramedTextPicture"/>
    <dgm:cxn modelId="{DEFB15BB-BD28-4ADE-AC70-B4166BD6E30D}" type="presParOf" srcId="{84607717-BF4E-41E7-B9CB-A7CA0B539198}" destId="{8936AD50-C011-46C7-9A8F-53EA426BA817}" srcOrd="3" destOrd="0" presId="urn:microsoft.com/office/officeart/2009/3/layout/FramedTextPicture"/>
    <dgm:cxn modelId="{AB803D02-1758-487C-944B-7AAFC4C29754}" type="presParOf" srcId="{84607717-BF4E-41E7-B9CB-A7CA0B539198}" destId="{E2F18EA2-68B4-492F-BF8D-79071EB65B4E}" srcOrd="4" destOrd="0" presId="urn:microsoft.com/office/officeart/2009/3/layout/FramedTextPicture"/>
    <dgm:cxn modelId="{A08D73A0-6C45-4FF0-B90D-2B7FA71DA94C}" type="presParOf" srcId="{84607717-BF4E-41E7-B9CB-A7CA0B539198}" destId="{5656D36D-C200-45B1-9CFB-D777FD3EA36F}" srcOrd="5" destOrd="0" presId="urn:microsoft.com/office/officeart/2009/3/layout/FramedTextPicture"/>
    <dgm:cxn modelId="{DAC098BE-FBA2-4B7E-8DB0-0F3FA62BA3DC}" type="presParOf" srcId="{D5DFFA73-EFC8-4C33-A115-78680062D967}" destId="{A231A65C-A790-49AE-BA66-128053CDA433}" srcOrd="1" destOrd="0" presId="urn:microsoft.com/office/officeart/2009/3/layout/FramedTextPicture"/>
    <dgm:cxn modelId="{40671301-9C85-4F44-9BA6-A53342772929}" type="presParOf" srcId="{D5DFFA73-EFC8-4C33-A115-78680062D967}" destId="{C35784A5-1D0E-4FA0-9062-B9CB3E9F7E6C}" srcOrd="2" destOrd="0" presId="urn:microsoft.com/office/officeart/2009/3/layout/FramedTextPicture"/>
    <dgm:cxn modelId="{69E014E6-2A51-4291-9BF7-8991181A18ED}" type="presParOf" srcId="{C35784A5-1D0E-4FA0-9062-B9CB3E9F7E6C}" destId="{D0C1F8D9-1709-47A9-980B-6D8B7003FD11}" srcOrd="0" destOrd="0" presId="urn:microsoft.com/office/officeart/2009/3/layout/FramedTextPicture"/>
    <dgm:cxn modelId="{9CCD01E0-9A92-48FA-8D98-81D22A1CB8E1}" type="presParOf" srcId="{C35784A5-1D0E-4FA0-9062-B9CB3E9F7E6C}" destId="{BD13EE8F-D8D1-4AD1-96EA-F1F9B89D2F9A}" srcOrd="1" destOrd="0" presId="urn:microsoft.com/office/officeart/2009/3/layout/FramedTextPicture"/>
    <dgm:cxn modelId="{8B159268-3B17-435E-B6DD-4F8747E075AA}" type="presParOf" srcId="{C35784A5-1D0E-4FA0-9062-B9CB3E9F7E6C}" destId="{FFDF59B6-4A89-4132-A7C5-43BBFFDA5995}" srcOrd="2" destOrd="0" presId="urn:microsoft.com/office/officeart/2009/3/layout/FramedTextPicture"/>
    <dgm:cxn modelId="{797E86CE-BED9-44D2-9473-A9D4CBF17DF5}" type="presParOf" srcId="{C35784A5-1D0E-4FA0-9062-B9CB3E9F7E6C}" destId="{1EB960BC-C816-46FD-B5B8-6224F52F9799}" srcOrd="3" destOrd="0" presId="urn:microsoft.com/office/officeart/2009/3/layout/FramedTextPicture"/>
    <dgm:cxn modelId="{F9D5F7AD-E3DF-4693-B1C1-144BDBABF522}" type="presParOf" srcId="{C35784A5-1D0E-4FA0-9062-B9CB3E9F7E6C}" destId="{7E8568D2-5BE8-49AE-9C10-C68A473F93B6}" srcOrd="4" destOrd="0" presId="urn:microsoft.com/office/officeart/2009/3/layout/FramedTextPicture"/>
    <dgm:cxn modelId="{CAD1DBD7-4DF4-4867-AC8B-56FF8C9119CF}" type="presParOf" srcId="{C35784A5-1D0E-4FA0-9062-B9CB3E9F7E6C}" destId="{446E1BEC-D590-4771-9B60-B62253FF39FF}" srcOrd="5" destOrd="0" presId="urn:microsoft.com/office/officeart/2009/3/layout/FramedTextPicture"/>
    <dgm:cxn modelId="{F1724880-8637-4F1D-930E-27BF1B1B6128}" type="presParOf" srcId="{D5DFFA73-EFC8-4C33-A115-78680062D967}" destId="{D53C0BBB-60D4-428C-BEEC-CC10D1B53669}" srcOrd="3" destOrd="0" presId="urn:microsoft.com/office/officeart/2009/3/layout/FramedTextPicture"/>
    <dgm:cxn modelId="{E6B40C6F-8EDE-47FC-B9BD-7247B72039FE}" type="presParOf" srcId="{D5DFFA73-EFC8-4C33-A115-78680062D967}" destId="{EFB8E676-3BC5-4653-B557-CDF527B726A1}" srcOrd="4" destOrd="0" presId="urn:microsoft.com/office/officeart/2009/3/layout/FramedTextPicture"/>
    <dgm:cxn modelId="{C30A760B-3856-4184-814F-B8FF347E5165}" type="presParOf" srcId="{EFB8E676-3BC5-4653-B557-CDF527B726A1}" destId="{AA836EB2-A010-4BFE-80B1-E5E104AA77F8}" srcOrd="0" destOrd="0" presId="urn:microsoft.com/office/officeart/2009/3/layout/FramedTextPicture"/>
    <dgm:cxn modelId="{37144599-EAFD-46A3-8611-5202C739E66F}" type="presParOf" srcId="{EFB8E676-3BC5-4653-B557-CDF527B726A1}" destId="{64135074-7C45-4892-8471-8BF71E47B86B}" srcOrd="1" destOrd="0" presId="urn:microsoft.com/office/officeart/2009/3/layout/FramedTextPicture"/>
    <dgm:cxn modelId="{8BF21542-3FF1-47F0-AC30-A9F2283F9DD6}" type="presParOf" srcId="{EFB8E676-3BC5-4653-B557-CDF527B726A1}" destId="{85B8E03E-850A-448E-9B77-0A40911D1DCC}" srcOrd="2" destOrd="0" presId="urn:microsoft.com/office/officeart/2009/3/layout/FramedTextPicture"/>
    <dgm:cxn modelId="{8004289A-FDEC-4F59-8842-0DA1320C08CB}" type="presParOf" srcId="{EFB8E676-3BC5-4653-B557-CDF527B726A1}" destId="{3CDE45D6-3448-4286-8D83-13890031CA59}" srcOrd="3" destOrd="0" presId="urn:microsoft.com/office/officeart/2009/3/layout/FramedTextPicture"/>
    <dgm:cxn modelId="{04B62827-E3AE-4656-8A05-91711AF1E9A9}" type="presParOf" srcId="{EFB8E676-3BC5-4653-B557-CDF527B726A1}" destId="{A9DAE65B-674D-4522-9814-1FF1A2164CD7}" srcOrd="4" destOrd="0" presId="urn:microsoft.com/office/officeart/2009/3/layout/FramedTextPicture"/>
    <dgm:cxn modelId="{3EEA0BBB-97C7-4220-A696-60A164062F94}" type="presParOf" srcId="{EFB8E676-3BC5-4653-B557-CDF527B726A1}" destId="{BD3367C1-A7B4-47A0-BADE-60030802765B}" srcOrd="5" destOrd="0" presId="urn:microsoft.com/office/officeart/2009/3/layout/FramedTextPicture"/>
    <dgm:cxn modelId="{F0C679F8-3AA2-4D0F-B5BF-1C51DC2F9E0F}" type="presParOf" srcId="{D5DFFA73-EFC8-4C33-A115-78680062D967}" destId="{F8E19F63-9BDC-49A6-9BF1-4AE5CA9CA77C}" srcOrd="5" destOrd="0" presId="urn:microsoft.com/office/officeart/2009/3/layout/FramedTextPicture"/>
    <dgm:cxn modelId="{C5D52AAD-ED87-419F-9698-D43D26762AE8}" type="presParOf" srcId="{D5DFFA73-EFC8-4C33-A115-78680062D967}" destId="{AAD3E626-7EF0-477B-B36C-9564A51882E9}" srcOrd="6" destOrd="0" presId="urn:microsoft.com/office/officeart/2009/3/layout/FramedTextPicture"/>
    <dgm:cxn modelId="{70001D39-7ADA-491B-9378-D60A0976AEDA}" type="presParOf" srcId="{AAD3E626-7EF0-477B-B36C-9564A51882E9}" destId="{47C4573F-8F80-489F-89BC-05B2211C914E}" srcOrd="0" destOrd="0" presId="urn:microsoft.com/office/officeart/2009/3/layout/FramedTextPicture"/>
    <dgm:cxn modelId="{06016445-6911-4246-8B63-2570AA8D05AC}" type="presParOf" srcId="{AAD3E626-7EF0-477B-B36C-9564A51882E9}" destId="{EAF8C5C7-32E6-45E9-B09C-CC49F9746E4F}" srcOrd="1" destOrd="0" presId="urn:microsoft.com/office/officeart/2009/3/layout/FramedTextPicture"/>
    <dgm:cxn modelId="{3BB69251-C5BD-4484-82E8-C21C89A4905A}" type="presParOf" srcId="{AAD3E626-7EF0-477B-B36C-9564A51882E9}" destId="{28E7BD90-A3F1-472D-B2CD-054056ED3DDD}" srcOrd="2" destOrd="0" presId="urn:microsoft.com/office/officeart/2009/3/layout/FramedTextPicture"/>
    <dgm:cxn modelId="{222CBA5D-4120-4438-A5DD-F0157298C4F4}" type="presParOf" srcId="{AAD3E626-7EF0-477B-B36C-9564A51882E9}" destId="{3A8D5FC1-DE58-45E0-9D4F-43185ECE9F10}" srcOrd="3" destOrd="0" presId="urn:microsoft.com/office/officeart/2009/3/layout/FramedTextPicture"/>
    <dgm:cxn modelId="{F6BC3A50-B410-438A-8C65-7F4DB6753680}" type="presParOf" srcId="{AAD3E626-7EF0-477B-B36C-9564A51882E9}" destId="{7F408A5E-4BD6-41D8-8504-1E432131D5DB}" srcOrd="4" destOrd="0" presId="urn:microsoft.com/office/officeart/2009/3/layout/FramedTextPicture"/>
    <dgm:cxn modelId="{BDBC9C97-2876-4E53-8073-99B61890D8E2}" type="presParOf" srcId="{AAD3E626-7EF0-477B-B36C-9564A51882E9}" destId="{F82E7EF8-E85C-4072-927A-3A752C7A38F8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BD8149-C1A9-4379-BC4B-6F65974F707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1490C1A-7614-439E-BD6F-CCBA92D3DF2C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rgbClr val="0000CC"/>
              </a:solidFill>
            </a:rPr>
            <a:t>Соединение в педагогической деятельности требований основной и дополнительной образовательных программ с учетом особенностей детей с ОВЗ </a:t>
          </a:r>
          <a:endParaRPr lang="ru-RU" b="1" dirty="0">
            <a:solidFill>
              <a:srgbClr val="0000CC"/>
            </a:solidFill>
          </a:endParaRPr>
        </a:p>
      </dgm:t>
    </dgm:pt>
    <dgm:pt modelId="{D5F3DDCE-6EDF-4FB9-937A-8A7310BD3DA9}" type="parTrans" cxnId="{3190F3CE-8FFF-4399-985C-808DBBC36B87}">
      <dgm:prSet/>
      <dgm:spPr/>
      <dgm:t>
        <a:bodyPr/>
        <a:lstStyle/>
        <a:p>
          <a:endParaRPr lang="ru-RU"/>
        </a:p>
      </dgm:t>
    </dgm:pt>
    <dgm:pt modelId="{644069CE-C4B0-40A7-8F81-3CA14D033661}" type="sibTrans" cxnId="{3190F3CE-8FFF-4399-985C-808DBBC36B87}">
      <dgm:prSet/>
      <dgm:spPr/>
      <dgm:t>
        <a:bodyPr/>
        <a:lstStyle/>
        <a:p>
          <a:endParaRPr lang="ru-RU"/>
        </a:p>
      </dgm:t>
    </dgm:pt>
    <dgm:pt modelId="{070614AA-1D4B-4A66-AE99-4B05FBDFC4B8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rgbClr val="0000CC"/>
              </a:solidFill>
            </a:rPr>
            <a:t>Построение индивидуального маршрута развития для каждого ребенка с ОВЗ и их учет при тематическом планировании работы в группе</a:t>
          </a:r>
          <a:endParaRPr lang="ru-RU" b="1" dirty="0">
            <a:solidFill>
              <a:srgbClr val="0000CC"/>
            </a:solidFill>
          </a:endParaRPr>
        </a:p>
      </dgm:t>
    </dgm:pt>
    <dgm:pt modelId="{DCF1ECED-536D-48F6-8D68-CD8A77A618AF}" type="parTrans" cxnId="{D6B93233-6B44-437D-8DC0-1257669FC6A8}">
      <dgm:prSet/>
      <dgm:spPr/>
      <dgm:t>
        <a:bodyPr/>
        <a:lstStyle/>
        <a:p>
          <a:endParaRPr lang="ru-RU"/>
        </a:p>
      </dgm:t>
    </dgm:pt>
    <dgm:pt modelId="{58B8E222-C66E-4497-9C3E-CB9EFBBD15DC}" type="sibTrans" cxnId="{D6B93233-6B44-437D-8DC0-1257669FC6A8}">
      <dgm:prSet/>
      <dgm:spPr/>
      <dgm:t>
        <a:bodyPr/>
        <a:lstStyle/>
        <a:p>
          <a:endParaRPr lang="ru-RU"/>
        </a:p>
      </dgm:t>
    </dgm:pt>
    <dgm:pt modelId="{0353878C-7AE3-4091-8BFE-721AB7BB3EE5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rgbClr val="0000CC"/>
              </a:solidFill>
            </a:rPr>
            <a:t>Определение реестра культурных практик, возможных для использовать в работе с детьми ОВЗ и здоровыми детьми в условиях инклюзивного взаимодействия</a:t>
          </a:r>
          <a:endParaRPr lang="ru-RU" b="1" dirty="0">
            <a:solidFill>
              <a:srgbClr val="0000CC"/>
            </a:solidFill>
          </a:endParaRPr>
        </a:p>
      </dgm:t>
    </dgm:pt>
    <dgm:pt modelId="{552296C5-E70A-40A5-A428-BD454762BF2D}" type="parTrans" cxnId="{E396502D-CAE3-4CC5-AD50-B47A0ECB8168}">
      <dgm:prSet/>
      <dgm:spPr/>
      <dgm:t>
        <a:bodyPr/>
        <a:lstStyle/>
        <a:p>
          <a:endParaRPr lang="ru-RU"/>
        </a:p>
      </dgm:t>
    </dgm:pt>
    <dgm:pt modelId="{63948EE3-569F-47CB-AC8D-BB17FD2BD296}" type="sibTrans" cxnId="{E396502D-CAE3-4CC5-AD50-B47A0ECB8168}">
      <dgm:prSet/>
      <dgm:spPr/>
      <dgm:t>
        <a:bodyPr/>
        <a:lstStyle/>
        <a:p>
          <a:endParaRPr lang="ru-RU"/>
        </a:p>
      </dgm:t>
    </dgm:pt>
    <dgm:pt modelId="{374FD63B-91DE-43B6-BE6E-E4C2F5862C19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rgbClr val="0000CC"/>
              </a:solidFill>
            </a:rPr>
            <a:t>Повышение качества образования и эффективности социального взаимодействия детей с учетом их индивидуальных различий.</a:t>
          </a:r>
          <a:endParaRPr lang="ru-RU" b="1" dirty="0">
            <a:solidFill>
              <a:srgbClr val="0000CC"/>
            </a:solidFill>
          </a:endParaRPr>
        </a:p>
      </dgm:t>
    </dgm:pt>
    <dgm:pt modelId="{A0F93A6C-E181-4C3E-9AA9-962B6D6C41C0}" type="parTrans" cxnId="{803FC8BB-F0F1-4FE3-9481-BF402C2394B2}">
      <dgm:prSet/>
      <dgm:spPr/>
      <dgm:t>
        <a:bodyPr/>
        <a:lstStyle/>
        <a:p>
          <a:endParaRPr lang="ru-RU"/>
        </a:p>
      </dgm:t>
    </dgm:pt>
    <dgm:pt modelId="{53B60216-B23B-443D-B23A-460BFB9E6DEA}" type="sibTrans" cxnId="{803FC8BB-F0F1-4FE3-9481-BF402C2394B2}">
      <dgm:prSet/>
      <dgm:spPr/>
      <dgm:t>
        <a:bodyPr/>
        <a:lstStyle/>
        <a:p>
          <a:endParaRPr lang="ru-RU"/>
        </a:p>
      </dgm:t>
    </dgm:pt>
    <dgm:pt modelId="{7B3D0827-62A8-4058-8942-C2660F35AC9E}" type="pres">
      <dgm:prSet presAssocID="{ECBD8149-C1A9-4379-BC4B-6F65974F707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AE75349-FED6-4EBF-A977-E7C30CCE41BF}" type="pres">
      <dgm:prSet presAssocID="{ECBD8149-C1A9-4379-BC4B-6F65974F7074}" presName="Name1" presStyleCnt="0"/>
      <dgm:spPr/>
    </dgm:pt>
    <dgm:pt modelId="{FBB308A0-410C-4F30-B9A2-7AF74F545BFC}" type="pres">
      <dgm:prSet presAssocID="{ECBD8149-C1A9-4379-BC4B-6F65974F7074}" presName="cycle" presStyleCnt="0"/>
      <dgm:spPr/>
    </dgm:pt>
    <dgm:pt modelId="{108148D5-0A32-48C3-B309-89E993BE94D0}" type="pres">
      <dgm:prSet presAssocID="{ECBD8149-C1A9-4379-BC4B-6F65974F7074}" presName="srcNode" presStyleLbl="node1" presStyleIdx="0" presStyleCnt="4"/>
      <dgm:spPr/>
    </dgm:pt>
    <dgm:pt modelId="{8108B1F7-13C7-4114-86D8-C5302A5D3CA8}" type="pres">
      <dgm:prSet presAssocID="{ECBD8149-C1A9-4379-BC4B-6F65974F7074}" presName="conn" presStyleLbl="parChTrans1D2" presStyleIdx="0" presStyleCnt="1" custScaleX="93108"/>
      <dgm:spPr/>
      <dgm:t>
        <a:bodyPr/>
        <a:lstStyle/>
        <a:p>
          <a:endParaRPr lang="ru-RU"/>
        </a:p>
      </dgm:t>
    </dgm:pt>
    <dgm:pt modelId="{C87C8345-449A-491D-B08C-DFB483C53F5B}" type="pres">
      <dgm:prSet presAssocID="{ECBD8149-C1A9-4379-BC4B-6F65974F7074}" presName="extraNode" presStyleLbl="node1" presStyleIdx="0" presStyleCnt="4"/>
      <dgm:spPr/>
    </dgm:pt>
    <dgm:pt modelId="{843EA3DD-2F15-4447-B14B-C43DB9019836}" type="pres">
      <dgm:prSet presAssocID="{ECBD8149-C1A9-4379-BC4B-6F65974F7074}" presName="dstNode" presStyleLbl="node1" presStyleIdx="0" presStyleCnt="4"/>
      <dgm:spPr/>
    </dgm:pt>
    <dgm:pt modelId="{DB78AB91-55A1-46ED-8312-D9D8ACD3A3EF}" type="pres">
      <dgm:prSet presAssocID="{91490C1A-7614-439E-BD6F-CCBA92D3DF2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C168C-34FA-4B4A-84A3-0C3316125E70}" type="pres">
      <dgm:prSet presAssocID="{91490C1A-7614-439E-BD6F-CCBA92D3DF2C}" presName="accent_1" presStyleCnt="0"/>
      <dgm:spPr/>
    </dgm:pt>
    <dgm:pt modelId="{E7163BE1-77A9-4E35-80DA-1B7D902F121D}" type="pres">
      <dgm:prSet presAssocID="{91490C1A-7614-439E-BD6F-CCBA92D3DF2C}" presName="accentRepeatNode" presStyleLbl="solidFgAcc1" presStyleIdx="0" presStyleCnt="4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0BA0A537-36EF-4A16-93D9-6972F6B3A4D8}" type="pres">
      <dgm:prSet presAssocID="{070614AA-1D4B-4A66-AE99-4B05FBDFC4B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5DFC7-0C02-4914-9695-956EB15684AF}" type="pres">
      <dgm:prSet presAssocID="{070614AA-1D4B-4A66-AE99-4B05FBDFC4B8}" presName="accent_2" presStyleCnt="0"/>
      <dgm:spPr/>
    </dgm:pt>
    <dgm:pt modelId="{3A153BFE-A807-49CE-B909-5CEA1697F4BA}" type="pres">
      <dgm:prSet presAssocID="{070614AA-1D4B-4A66-AE99-4B05FBDFC4B8}" presName="accentRepeatNode" presStyleLbl="solidFgAcc1" presStyleIdx="1" presStyleCnt="4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</dgm:pt>
    <dgm:pt modelId="{97731B8C-AB39-4DBE-A107-5F9B734EB654}" type="pres">
      <dgm:prSet presAssocID="{0353878C-7AE3-4091-8BFE-721AB7BB3EE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7B36D-4631-44AE-B175-54BA723CB956}" type="pres">
      <dgm:prSet presAssocID="{0353878C-7AE3-4091-8BFE-721AB7BB3EE5}" presName="accent_3" presStyleCnt="0"/>
      <dgm:spPr/>
    </dgm:pt>
    <dgm:pt modelId="{66BC6796-048A-4E6A-AA94-910195C87FBF}" type="pres">
      <dgm:prSet presAssocID="{0353878C-7AE3-4091-8BFE-721AB7BB3EE5}" presName="accentRepeatNode" presStyleLbl="solidFgAcc1" presStyleIdx="2" presStyleCnt="4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</dgm:pt>
    <dgm:pt modelId="{DB8D70EB-D53B-4E0B-8C66-A3A3D86EB8EA}" type="pres">
      <dgm:prSet presAssocID="{374FD63B-91DE-43B6-BE6E-E4C2F5862C19}" presName="text_4" presStyleLbl="node1" presStyleIdx="3" presStyleCnt="4" custLinFactNeighborX="1363" custLinFactNeighborY="-1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6A163-3FF0-48CA-88B2-F79FAED47152}" type="pres">
      <dgm:prSet presAssocID="{374FD63B-91DE-43B6-BE6E-E4C2F5862C19}" presName="accent_4" presStyleCnt="0"/>
      <dgm:spPr/>
    </dgm:pt>
    <dgm:pt modelId="{E0FA69CC-363E-4C83-A361-33A65D3CEE97}" type="pres">
      <dgm:prSet presAssocID="{374FD63B-91DE-43B6-BE6E-E4C2F5862C19}" presName="accentRepeatNode" presStyleLbl="solidFgAcc1" presStyleIdx="3" presStyleCnt="4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</dgm:pt>
  </dgm:ptLst>
  <dgm:cxnLst>
    <dgm:cxn modelId="{DDFDA608-4A51-4384-BACA-865A2E3DB94D}" type="presOf" srcId="{91490C1A-7614-439E-BD6F-CCBA92D3DF2C}" destId="{DB78AB91-55A1-46ED-8312-D9D8ACD3A3EF}" srcOrd="0" destOrd="0" presId="urn:microsoft.com/office/officeart/2008/layout/VerticalCurvedList"/>
    <dgm:cxn modelId="{E396502D-CAE3-4CC5-AD50-B47A0ECB8168}" srcId="{ECBD8149-C1A9-4379-BC4B-6F65974F7074}" destId="{0353878C-7AE3-4091-8BFE-721AB7BB3EE5}" srcOrd="2" destOrd="0" parTransId="{552296C5-E70A-40A5-A428-BD454762BF2D}" sibTransId="{63948EE3-569F-47CB-AC8D-BB17FD2BD296}"/>
    <dgm:cxn modelId="{67121F62-EBED-4DF6-BFE8-3E7F33486A2C}" type="presOf" srcId="{644069CE-C4B0-40A7-8F81-3CA14D033661}" destId="{8108B1F7-13C7-4114-86D8-C5302A5D3CA8}" srcOrd="0" destOrd="0" presId="urn:microsoft.com/office/officeart/2008/layout/VerticalCurvedList"/>
    <dgm:cxn modelId="{D6B93233-6B44-437D-8DC0-1257669FC6A8}" srcId="{ECBD8149-C1A9-4379-BC4B-6F65974F7074}" destId="{070614AA-1D4B-4A66-AE99-4B05FBDFC4B8}" srcOrd="1" destOrd="0" parTransId="{DCF1ECED-536D-48F6-8D68-CD8A77A618AF}" sibTransId="{58B8E222-C66E-4497-9C3E-CB9EFBBD15DC}"/>
    <dgm:cxn modelId="{399A621F-C374-49D8-B35C-1A699F06C271}" type="presOf" srcId="{374FD63B-91DE-43B6-BE6E-E4C2F5862C19}" destId="{DB8D70EB-D53B-4E0B-8C66-A3A3D86EB8EA}" srcOrd="0" destOrd="0" presId="urn:microsoft.com/office/officeart/2008/layout/VerticalCurvedList"/>
    <dgm:cxn modelId="{DE382B4D-6719-4293-BFBF-5A6087A1B6D7}" type="presOf" srcId="{0353878C-7AE3-4091-8BFE-721AB7BB3EE5}" destId="{97731B8C-AB39-4DBE-A107-5F9B734EB654}" srcOrd="0" destOrd="0" presId="urn:microsoft.com/office/officeart/2008/layout/VerticalCurvedList"/>
    <dgm:cxn modelId="{3190F3CE-8FFF-4399-985C-808DBBC36B87}" srcId="{ECBD8149-C1A9-4379-BC4B-6F65974F7074}" destId="{91490C1A-7614-439E-BD6F-CCBA92D3DF2C}" srcOrd="0" destOrd="0" parTransId="{D5F3DDCE-6EDF-4FB9-937A-8A7310BD3DA9}" sibTransId="{644069CE-C4B0-40A7-8F81-3CA14D033661}"/>
    <dgm:cxn modelId="{80C0C4C1-E196-48A1-9FBD-7CEA31422308}" type="presOf" srcId="{ECBD8149-C1A9-4379-BC4B-6F65974F7074}" destId="{7B3D0827-62A8-4058-8942-C2660F35AC9E}" srcOrd="0" destOrd="0" presId="urn:microsoft.com/office/officeart/2008/layout/VerticalCurvedList"/>
    <dgm:cxn modelId="{6E3C0751-80A0-485E-B39C-7B7BEFFF745F}" type="presOf" srcId="{070614AA-1D4B-4A66-AE99-4B05FBDFC4B8}" destId="{0BA0A537-36EF-4A16-93D9-6972F6B3A4D8}" srcOrd="0" destOrd="0" presId="urn:microsoft.com/office/officeart/2008/layout/VerticalCurvedList"/>
    <dgm:cxn modelId="{803FC8BB-F0F1-4FE3-9481-BF402C2394B2}" srcId="{ECBD8149-C1A9-4379-BC4B-6F65974F7074}" destId="{374FD63B-91DE-43B6-BE6E-E4C2F5862C19}" srcOrd="3" destOrd="0" parTransId="{A0F93A6C-E181-4C3E-9AA9-962B6D6C41C0}" sibTransId="{53B60216-B23B-443D-B23A-460BFB9E6DEA}"/>
    <dgm:cxn modelId="{EC1BF573-8693-4F2D-9B95-B99CEC27E996}" type="presParOf" srcId="{7B3D0827-62A8-4058-8942-C2660F35AC9E}" destId="{CAE75349-FED6-4EBF-A977-E7C30CCE41BF}" srcOrd="0" destOrd="0" presId="urn:microsoft.com/office/officeart/2008/layout/VerticalCurvedList"/>
    <dgm:cxn modelId="{E1BCF403-E821-4C74-A56B-0DA4B33C2ABE}" type="presParOf" srcId="{CAE75349-FED6-4EBF-A977-E7C30CCE41BF}" destId="{FBB308A0-410C-4F30-B9A2-7AF74F545BFC}" srcOrd="0" destOrd="0" presId="urn:microsoft.com/office/officeart/2008/layout/VerticalCurvedList"/>
    <dgm:cxn modelId="{A1B75504-D072-4EC7-9C6E-BDC5C0168435}" type="presParOf" srcId="{FBB308A0-410C-4F30-B9A2-7AF74F545BFC}" destId="{108148D5-0A32-48C3-B309-89E993BE94D0}" srcOrd="0" destOrd="0" presId="urn:microsoft.com/office/officeart/2008/layout/VerticalCurvedList"/>
    <dgm:cxn modelId="{9FD41E1E-AC99-489F-AE7E-C8F8762F046E}" type="presParOf" srcId="{FBB308A0-410C-4F30-B9A2-7AF74F545BFC}" destId="{8108B1F7-13C7-4114-86D8-C5302A5D3CA8}" srcOrd="1" destOrd="0" presId="urn:microsoft.com/office/officeart/2008/layout/VerticalCurvedList"/>
    <dgm:cxn modelId="{21900370-C5B7-45DB-8983-CAC6F90AC524}" type="presParOf" srcId="{FBB308A0-410C-4F30-B9A2-7AF74F545BFC}" destId="{C87C8345-449A-491D-B08C-DFB483C53F5B}" srcOrd="2" destOrd="0" presId="urn:microsoft.com/office/officeart/2008/layout/VerticalCurvedList"/>
    <dgm:cxn modelId="{E3895B8B-2FE8-41C2-9255-EFE44A202922}" type="presParOf" srcId="{FBB308A0-410C-4F30-B9A2-7AF74F545BFC}" destId="{843EA3DD-2F15-4447-B14B-C43DB9019836}" srcOrd="3" destOrd="0" presId="urn:microsoft.com/office/officeart/2008/layout/VerticalCurvedList"/>
    <dgm:cxn modelId="{4E807BC6-001E-4F3D-8B45-CF48C3714233}" type="presParOf" srcId="{CAE75349-FED6-4EBF-A977-E7C30CCE41BF}" destId="{DB78AB91-55A1-46ED-8312-D9D8ACD3A3EF}" srcOrd="1" destOrd="0" presId="urn:microsoft.com/office/officeart/2008/layout/VerticalCurvedList"/>
    <dgm:cxn modelId="{E08E20C4-E1C3-404A-84B4-CB584A05C9A5}" type="presParOf" srcId="{CAE75349-FED6-4EBF-A977-E7C30CCE41BF}" destId="{50EC168C-34FA-4B4A-84A3-0C3316125E70}" srcOrd="2" destOrd="0" presId="urn:microsoft.com/office/officeart/2008/layout/VerticalCurvedList"/>
    <dgm:cxn modelId="{3F5FEE3A-3045-4297-9B13-8D40012856C1}" type="presParOf" srcId="{50EC168C-34FA-4B4A-84A3-0C3316125E70}" destId="{E7163BE1-77A9-4E35-80DA-1B7D902F121D}" srcOrd="0" destOrd="0" presId="urn:microsoft.com/office/officeart/2008/layout/VerticalCurvedList"/>
    <dgm:cxn modelId="{5E6A64B6-42AE-4E5B-97B9-43F463E1A7AB}" type="presParOf" srcId="{CAE75349-FED6-4EBF-A977-E7C30CCE41BF}" destId="{0BA0A537-36EF-4A16-93D9-6972F6B3A4D8}" srcOrd="3" destOrd="0" presId="urn:microsoft.com/office/officeart/2008/layout/VerticalCurvedList"/>
    <dgm:cxn modelId="{976E57D2-7FF6-40B1-A9DE-BE67A7604CB7}" type="presParOf" srcId="{CAE75349-FED6-4EBF-A977-E7C30CCE41BF}" destId="{88F5DFC7-0C02-4914-9695-956EB15684AF}" srcOrd="4" destOrd="0" presId="urn:microsoft.com/office/officeart/2008/layout/VerticalCurvedList"/>
    <dgm:cxn modelId="{D7356F2A-ADD8-47EB-85A9-CE841548D3F1}" type="presParOf" srcId="{88F5DFC7-0C02-4914-9695-956EB15684AF}" destId="{3A153BFE-A807-49CE-B909-5CEA1697F4BA}" srcOrd="0" destOrd="0" presId="urn:microsoft.com/office/officeart/2008/layout/VerticalCurvedList"/>
    <dgm:cxn modelId="{AD38127F-F957-40D5-819D-361AB46F2B1F}" type="presParOf" srcId="{CAE75349-FED6-4EBF-A977-E7C30CCE41BF}" destId="{97731B8C-AB39-4DBE-A107-5F9B734EB654}" srcOrd="5" destOrd="0" presId="urn:microsoft.com/office/officeart/2008/layout/VerticalCurvedList"/>
    <dgm:cxn modelId="{A14F293F-7EE2-417D-9EC0-4C45BE483881}" type="presParOf" srcId="{CAE75349-FED6-4EBF-A977-E7C30CCE41BF}" destId="{6D57B36D-4631-44AE-B175-54BA723CB956}" srcOrd="6" destOrd="0" presId="urn:microsoft.com/office/officeart/2008/layout/VerticalCurvedList"/>
    <dgm:cxn modelId="{5E26C52E-3908-4427-A3E1-43C183445433}" type="presParOf" srcId="{6D57B36D-4631-44AE-B175-54BA723CB956}" destId="{66BC6796-048A-4E6A-AA94-910195C87FBF}" srcOrd="0" destOrd="0" presId="urn:microsoft.com/office/officeart/2008/layout/VerticalCurvedList"/>
    <dgm:cxn modelId="{11AF7E4E-4F98-4108-9A5A-649CA30DBD19}" type="presParOf" srcId="{CAE75349-FED6-4EBF-A977-E7C30CCE41BF}" destId="{DB8D70EB-D53B-4E0B-8C66-A3A3D86EB8EA}" srcOrd="7" destOrd="0" presId="urn:microsoft.com/office/officeart/2008/layout/VerticalCurvedList"/>
    <dgm:cxn modelId="{516142E6-2BBD-4A27-90A2-1594C88EC50B}" type="presParOf" srcId="{CAE75349-FED6-4EBF-A977-E7C30CCE41BF}" destId="{F566A163-3FF0-48CA-88B2-F79FAED47152}" srcOrd="8" destOrd="0" presId="urn:microsoft.com/office/officeart/2008/layout/VerticalCurvedList"/>
    <dgm:cxn modelId="{2F55DCAA-69AB-4C02-AD7C-2301EEF66532}" type="presParOf" srcId="{F566A163-3FF0-48CA-88B2-F79FAED47152}" destId="{E0FA69CC-363E-4C83-A361-33A65D3CEE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1FDDBD-5755-45E3-B56C-F8F2F3822253}" type="doc">
      <dgm:prSet loTypeId="urn:microsoft.com/office/officeart/2009/3/layout/Descending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3BC28D6-5684-45A7-A3FD-DD687993EDC3}">
      <dgm:prSet/>
      <dgm:spPr/>
      <dgm:t>
        <a:bodyPr/>
        <a:lstStyle/>
        <a:p>
          <a:pPr rtl="0"/>
          <a:r>
            <a:rPr lang="ru-RU" b="1" dirty="0" smtClean="0">
              <a:solidFill>
                <a:srgbClr val="0070C0"/>
              </a:solidFill>
            </a:rPr>
            <a:t>обновление образовательного пространства детского сада в группах комбинированной направленности на основе интеграции основного и дополнительного образования и организацию культурных практик с позиции инклюзии</a:t>
          </a:r>
          <a:endParaRPr lang="ru-RU" b="1" dirty="0">
            <a:solidFill>
              <a:srgbClr val="0070C0"/>
            </a:solidFill>
          </a:endParaRPr>
        </a:p>
      </dgm:t>
    </dgm:pt>
    <dgm:pt modelId="{726B086C-D929-4321-9634-6814644BAA2B}" type="parTrans" cxnId="{A544F187-A5C7-4675-9625-51892EFCBCE1}">
      <dgm:prSet/>
      <dgm:spPr/>
      <dgm:t>
        <a:bodyPr/>
        <a:lstStyle/>
        <a:p>
          <a:endParaRPr lang="ru-RU"/>
        </a:p>
      </dgm:t>
    </dgm:pt>
    <dgm:pt modelId="{95420F8D-5551-41BF-BAE0-80884D467896}" type="sibTrans" cxnId="{A544F187-A5C7-4675-9625-51892EFCBCE1}">
      <dgm:prSet/>
      <dgm:spPr/>
      <dgm:t>
        <a:bodyPr/>
        <a:lstStyle/>
        <a:p>
          <a:endParaRPr lang="ru-RU"/>
        </a:p>
      </dgm:t>
    </dgm:pt>
    <dgm:pt modelId="{CA32C4AE-AC77-4EEC-87A9-E89D85FA47FC}" type="pres">
      <dgm:prSet presAssocID="{B71FDDBD-5755-45E3-B56C-F8F2F3822253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ru-RU"/>
        </a:p>
      </dgm:t>
    </dgm:pt>
    <dgm:pt modelId="{8DDE93C6-BA9E-45CA-BDE6-C2373F12B336}" type="pres">
      <dgm:prSet presAssocID="{B71FDDBD-5755-45E3-B56C-F8F2F3822253}" presName="arrowNode" presStyleLbl="node1" presStyleIdx="0" presStyleCnt="1"/>
      <dgm:spPr/>
    </dgm:pt>
    <dgm:pt modelId="{4BC286BE-B722-4305-8178-3C7CC5EC4BAE}" type="pres">
      <dgm:prSet presAssocID="{53BC28D6-5684-45A7-A3FD-DD687993EDC3}" presName="txNode1" presStyleLbl="revTx" presStyleIdx="0" presStyleCnt="1" custScaleX="367018" custScaleY="466054" custLinFactNeighborX="-11585" custLinFactNeighborY="91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44F187-A5C7-4675-9625-51892EFCBCE1}" srcId="{B71FDDBD-5755-45E3-B56C-F8F2F3822253}" destId="{53BC28D6-5684-45A7-A3FD-DD687993EDC3}" srcOrd="0" destOrd="0" parTransId="{726B086C-D929-4321-9634-6814644BAA2B}" sibTransId="{95420F8D-5551-41BF-BAE0-80884D467896}"/>
    <dgm:cxn modelId="{C9F73F92-60A0-4F32-8EAF-25024A3699EA}" type="presOf" srcId="{B71FDDBD-5755-45E3-B56C-F8F2F3822253}" destId="{CA32C4AE-AC77-4EEC-87A9-E89D85FA47FC}" srcOrd="0" destOrd="0" presId="urn:microsoft.com/office/officeart/2009/3/layout/DescendingProcess"/>
    <dgm:cxn modelId="{23232E71-665E-49B5-89E6-49C1B5758425}" type="presOf" srcId="{53BC28D6-5684-45A7-A3FD-DD687993EDC3}" destId="{4BC286BE-B722-4305-8178-3C7CC5EC4BAE}" srcOrd="0" destOrd="0" presId="urn:microsoft.com/office/officeart/2009/3/layout/DescendingProcess"/>
    <dgm:cxn modelId="{8444F6C8-CB09-417F-9F46-80B00C39866A}" type="presParOf" srcId="{CA32C4AE-AC77-4EEC-87A9-E89D85FA47FC}" destId="{8DDE93C6-BA9E-45CA-BDE6-C2373F12B336}" srcOrd="0" destOrd="0" presId="urn:microsoft.com/office/officeart/2009/3/layout/DescendingProcess"/>
    <dgm:cxn modelId="{4C025B32-5776-4D64-89E7-C31A56CA491D}" type="presParOf" srcId="{CA32C4AE-AC77-4EEC-87A9-E89D85FA47FC}" destId="{4BC286BE-B722-4305-8178-3C7CC5EC4BAE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1B53B8-DF22-4A1E-B6CD-7DC5918C3B8B}" type="doc">
      <dgm:prSet loTypeId="urn:microsoft.com/office/officeart/2005/8/layout/v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16C4F0-DFDA-49AB-A634-C276B07C7D6B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7030A0"/>
              </a:solidFill>
            </a:rPr>
            <a:t>Объект</a:t>
          </a:r>
          <a:endParaRPr lang="ru-RU" sz="4000" b="1" dirty="0">
            <a:solidFill>
              <a:srgbClr val="7030A0"/>
            </a:solidFill>
          </a:endParaRPr>
        </a:p>
      </dgm:t>
    </dgm:pt>
    <dgm:pt modelId="{0220D616-C35C-4C3C-A788-9F66A36DF199}" type="parTrans" cxnId="{FC66516F-D8D6-4810-8219-C9CBA1241A77}">
      <dgm:prSet/>
      <dgm:spPr/>
      <dgm:t>
        <a:bodyPr/>
        <a:lstStyle/>
        <a:p>
          <a:endParaRPr lang="ru-RU"/>
        </a:p>
      </dgm:t>
    </dgm:pt>
    <dgm:pt modelId="{584B977A-F5A4-41BD-A0BC-44897F38C109}" type="sibTrans" cxnId="{FC66516F-D8D6-4810-8219-C9CBA1241A77}">
      <dgm:prSet/>
      <dgm:spPr/>
      <dgm:t>
        <a:bodyPr/>
        <a:lstStyle/>
        <a:p>
          <a:endParaRPr lang="ru-RU"/>
        </a:p>
      </dgm:t>
    </dgm:pt>
    <dgm:pt modelId="{E6A89D4D-A1F7-47F9-9454-D2C725FA932A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6600CC"/>
              </a:solidFill>
            </a:rPr>
            <a:t>образовательный процесс в группах комбинированной направленности </a:t>
          </a:r>
          <a:endParaRPr lang="ru-RU" sz="2400" b="1" dirty="0">
            <a:solidFill>
              <a:srgbClr val="6600CC"/>
            </a:solidFill>
          </a:endParaRPr>
        </a:p>
      </dgm:t>
    </dgm:pt>
    <dgm:pt modelId="{20E5B746-2071-4752-8CF0-35C263942926}" type="parTrans" cxnId="{40F70403-A82A-4E03-93EB-E4CF8CAF47AF}">
      <dgm:prSet/>
      <dgm:spPr/>
      <dgm:t>
        <a:bodyPr/>
        <a:lstStyle/>
        <a:p>
          <a:endParaRPr lang="ru-RU"/>
        </a:p>
      </dgm:t>
    </dgm:pt>
    <dgm:pt modelId="{977D57EF-F14D-4CB1-9432-3377D5E16A95}" type="sibTrans" cxnId="{40F70403-A82A-4E03-93EB-E4CF8CAF47AF}">
      <dgm:prSet/>
      <dgm:spPr/>
      <dgm:t>
        <a:bodyPr/>
        <a:lstStyle/>
        <a:p>
          <a:endParaRPr lang="ru-RU"/>
        </a:p>
      </dgm:t>
    </dgm:pt>
    <dgm:pt modelId="{EE1B7EAC-DBCD-4E81-89AB-C4F6F94DDCAF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7030A0"/>
              </a:solidFill>
            </a:rPr>
            <a:t>Предмет</a:t>
          </a:r>
          <a:endParaRPr lang="ru-RU" sz="4000" b="1" dirty="0">
            <a:solidFill>
              <a:srgbClr val="7030A0"/>
            </a:solidFill>
          </a:endParaRPr>
        </a:p>
      </dgm:t>
    </dgm:pt>
    <dgm:pt modelId="{93820248-93B9-4109-A3C0-4F4CAADAA71D}" type="parTrans" cxnId="{F1565407-A9B7-4863-98E5-34A3C5CC0A26}">
      <dgm:prSet/>
      <dgm:spPr/>
      <dgm:t>
        <a:bodyPr/>
        <a:lstStyle/>
        <a:p>
          <a:endParaRPr lang="ru-RU"/>
        </a:p>
      </dgm:t>
    </dgm:pt>
    <dgm:pt modelId="{85D5D45D-2276-448D-8A83-5EEBB241D673}" type="sibTrans" cxnId="{F1565407-A9B7-4863-98E5-34A3C5CC0A26}">
      <dgm:prSet/>
      <dgm:spPr/>
      <dgm:t>
        <a:bodyPr/>
        <a:lstStyle/>
        <a:p>
          <a:endParaRPr lang="ru-RU"/>
        </a:p>
      </dgm:t>
    </dgm:pt>
    <dgm:pt modelId="{356A3610-12CD-4FD2-A54B-22BFEACD4402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6600CC"/>
              </a:solidFill>
            </a:rPr>
            <a:t>организация культурных практик дошкольников в условиях инклюзивного взаимодействия</a:t>
          </a:r>
          <a:endParaRPr lang="ru-RU" sz="2000" b="1" dirty="0">
            <a:solidFill>
              <a:srgbClr val="6600CC"/>
            </a:solidFill>
          </a:endParaRPr>
        </a:p>
      </dgm:t>
    </dgm:pt>
    <dgm:pt modelId="{F0C902EC-72F9-4F3D-ADE6-65534BA45985}" type="parTrans" cxnId="{722B5346-C1F6-4484-99B8-397F8BA941FF}">
      <dgm:prSet/>
      <dgm:spPr/>
      <dgm:t>
        <a:bodyPr/>
        <a:lstStyle/>
        <a:p>
          <a:endParaRPr lang="ru-RU"/>
        </a:p>
      </dgm:t>
    </dgm:pt>
    <dgm:pt modelId="{7A0DB3BA-EC39-49DC-9D1C-8E3B535C195D}" type="sibTrans" cxnId="{722B5346-C1F6-4484-99B8-397F8BA941FF}">
      <dgm:prSet/>
      <dgm:spPr/>
      <dgm:t>
        <a:bodyPr/>
        <a:lstStyle/>
        <a:p>
          <a:endParaRPr lang="ru-RU"/>
        </a:p>
      </dgm:t>
    </dgm:pt>
    <dgm:pt modelId="{8A076EE1-EBA8-4EC9-9D3C-FEF8FE3EBD03}" type="pres">
      <dgm:prSet presAssocID="{011B53B8-DF22-4A1E-B6CD-7DC5918C3B8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1240663-CB3B-4FF5-B418-CC13316CD5D5}" type="pres">
      <dgm:prSet presAssocID="{2016C4F0-DFDA-49AB-A634-C276B07C7D6B}" presName="linNode" presStyleCnt="0"/>
      <dgm:spPr/>
      <dgm:t>
        <a:bodyPr/>
        <a:lstStyle/>
        <a:p>
          <a:endParaRPr lang="ru-RU"/>
        </a:p>
      </dgm:t>
    </dgm:pt>
    <dgm:pt modelId="{2EAE671F-F919-4CC0-8F83-13390BC414B9}" type="pres">
      <dgm:prSet presAssocID="{2016C4F0-DFDA-49AB-A634-C276B07C7D6B}" presName="parentShp" presStyleLbl="node1" presStyleIdx="0" presStyleCnt="2" custScaleX="75039" custScaleY="15255" custLinFactNeighborX="5601" custLinFactNeighborY="11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BC28A-2815-448E-9C1B-7CAB6B8C6A29}" type="pres">
      <dgm:prSet presAssocID="{2016C4F0-DFDA-49AB-A634-C276B07C7D6B}" presName="childShp" presStyleLbl="bgAccFollowNode1" presStyleIdx="0" presStyleCnt="2" custScaleX="98373" custScaleY="26853" custLinFactNeighborX="11061" custLinFactNeighborY="11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DFDA1-468E-4D4F-85FD-FAAC0410B58E}" type="pres">
      <dgm:prSet presAssocID="{584B977A-F5A4-41BD-A0BC-44897F38C109}" presName="spacing" presStyleCnt="0"/>
      <dgm:spPr/>
      <dgm:t>
        <a:bodyPr/>
        <a:lstStyle/>
        <a:p>
          <a:endParaRPr lang="ru-RU"/>
        </a:p>
      </dgm:t>
    </dgm:pt>
    <dgm:pt modelId="{775857F2-4442-4F6E-B656-676D8B36975A}" type="pres">
      <dgm:prSet presAssocID="{EE1B7EAC-DBCD-4E81-89AB-C4F6F94DDCAF}" presName="linNode" presStyleCnt="0"/>
      <dgm:spPr/>
      <dgm:t>
        <a:bodyPr/>
        <a:lstStyle/>
        <a:p>
          <a:endParaRPr lang="ru-RU"/>
        </a:p>
      </dgm:t>
    </dgm:pt>
    <dgm:pt modelId="{7274DB33-E2EF-4BE3-9E45-F23D56F1DCC6}" type="pres">
      <dgm:prSet presAssocID="{EE1B7EAC-DBCD-4E81-89AB-C4F6F94DDCAF}" presName="parentShp" presStyleLbl="node1" presStyleIdx="1" presStyleCnt="2" custScaleX="76704" custScaleY="14902" custLinFactNeighborX="3208" custLinFactNeighborY="2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FED13-B0CF-4A3E-A0E2-723406B57D02}" type="pres">
      <dgm:prSet presAssocID="{EE1B7EAC-DBCD-4E81-89AB-C4F6F94DDCAF}" presName="childShp" presStyleLbl="bgAccFollowNode1" presStyleIdx="1" presStyleCnt="2" custScaleX="92477" custScaleY="24699" custLinFactNeighborX="7906" custLinFactNeighborY="4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66516F-D8D6-4810-8219-C9CBA1241A77}" srcId="{011B53B8-DF22-4A1E-B6CD-7DC5918C3B8B}" destId="{2016C4F0-DFDA-49AB-A634-C276B07C7D6B}" srcOrd="0" destOrd="0" parTransId="{0220D616-C35C-4C3C-A788-9F66A36DF199}" sibTransId="{584B977A-F5A4-41BD-A0BC-44897F38C109}"/>
    <dgm:cxn modelId="{12941FA4-E708-420C-BAA4-7D4616E67EF1}" type="presOf" srcId="{356A3610-12CD-4FD2-A54B-22BFEACD4402}" destId="{82EFED13-B0CF-4A3E-A0E2-723406B57D02}" srcOrd="0" destOrd="0" presId="urn:microsoft.com/office/officeart/2005/8/layout/vList6"/>
    <dgm:cxn modelId="{8C463DC8-3152-400B-954B-F9B40D8A902C}" type="presOf" srcId="{2016C4F0-DFDA-49AB-A634-C276B07C7D6B}" destId="{2EAE671F-F919-4CC0-8F83-13390BC414B9}" srcOrd="0" destOrd="0" presId="urn:microsoft.com/office/officeart/2005/8/layout/vList6"/>
    <dgm:cxn modelId="{40F70403-A82A-4E03-93EB-E4CF8CAF47AF}" srcId="{2016C4F0-DFDA-49AB-A634-C276B07C7D6B}" destId="{E6A89D4D-A1F7-47F9-9454-D2C725FA932A}" srcOrd="0" destOrd="0" parTransId="{20E5B746-2071-4752-8CF0-35C263942926}" sibTransId="{977D57EF-F14D-4CB1-9432-3377D5E16A95}"/>
    <dgm:cxn modelId="{722B5346-C1F6-4484-99B8-397F8BA941FF}" srcId="{EE1B7EAC-DBCD-4E81-89AB-C4F6F94DDCAF}" destId="{356A3610-12CD-4FD2-A54B-22BFEACD4402}" srcOrd="0" destOrd="0" parTransId="{F0C902EC-72F9-4F3D-ADE6-65534BA45985}" sibTransId="{7A0DB3BA-EC39-49DC-9D1C-8E3B535C195D}"/>
    <dgm:cxn modelId="{FC266B5F-2BA8-4CC6-B34F-DC1AF30BDDA7}" type="presOf" srcId="{E6A89D4D-A1F7-47F9-9454-D2C725FA932A}" destId="{E86BC28A-2815-448E-9C1B-7CAB6B8C6A29}" srcOrd="0" destOrd="0" presId="urn:microsoft.com/office/officeart/2005/8/layout/vList6"/>
    <dgm:cxn modelId="{F1565407-A9B7-4863-98E5-34A3C5CC0A26}" srcId="{011B53B8-DF22-4A1E-B6CD-7DC5918C3B8B}" destId="{EE1B7EAC-DBCD-4E81-89AB-C4F6F94DDCAF}" srcOrd="1" destOrd="0" parTransId="{93820248-93B9-4109-A3C0-4F4CAADAA71D}" sibTransId="{85D5D45D-2276-448D-8A83-5EEBB241D673}"/>
    <dgm:cxn modelId="{669C9B59-6D2F-46C9-B8D6-15146AD20BC7}" type="presOf" srcId="{EE1B7EAC-DBCD-4E81-89AB-C4F6F94DDCAF}" destId="{7274DB33-E2EF-4BE3-9E45-F23D56F1DCC6}" srcOrd="0" destOrd="0" presId="urn:microsoft.com/office/officeart/2005/8/layout/vList6"/>
    <dgm:cxn modelId="{27E9E6FD-C943-4C32-9600-4EA4B3F299D8}" type="presOf" srcId="{011B53B8-DF22-4A1E-B6CD-7DC5918C3B8B}" destId="{8A076EE1-EBA8-4EC9-9D3C-FEF8FE3EBD03}" srcOrd="0" destOrd="0" presId="urn:microsoft.com/office/officeart/2005/8/layout/vList6"/>
    <dgm:cxn modelId="{0A4EA75F-1362-4370-A917-4534673ABE3F}" type="presParOf" srcId="{8A076EE1-EBA8-4EC9-9D3C-FEF8FE3EBD03}" destId="{B1240663-CB3B-4FF5-B418-CC13316CD5D5}" srcOrd="0" destOrd="0" presId="urn:microsoft.com/office/officeart/2005/8/layout/vList6"/>
    <dgm:cxn modelId="{99735B45-8A9D-4365-9042-567ACD01FF63}" type="presParOf" srcId="{B1240663-CB3B-4FF5-B418-CC13316CD5D5}" destId="{2EAE671F-F919-4CC0-8F83-13390BC414B9}" srcOrd="0" destOrd="0" presId="urn:microsoft.com/office/officeart/2005/8/layout/vList6"/>
    <dgm:cxn modelId="{904BED76-D62E-4391-A36F-3D79375687A8}" type="presParOf" srcId="{B1240663-CB3B-4FF5-B418-CC13316CD5D5}" destId="{E86BC28A-2815-448E-9C1B-7CAB6B8C6A29}" srcOrd="1" destOrd="0" presId="urn:microsoft.com/office/officeart/2005/8/layout/vList6"/>
    <dgm:cxn modelId="{8899DABE-3192-4F78-A0D3-F474BB9AB430}" type="presParOf" srcId="{8A076EE1-EBA8-4EC9-9D3C-FEF8FE3EBD03}" destId="{47CDFDA1-468E-4D4F-85FD-FAAC0410B58E}" srcOrd="1" destOrd="0" presId="urn:microsoft.com/office/officeart/2005/8/layout/vList6"/>
    <dgm:cxn modelId="{BF270D3B-D2F3-41DF-983E-E122E80C7F85}" type="presParOf" srcId="{8A076EE1-EBA8-4EC9-9D3C-FEF8FE3EBD03}" destId="{775857F2-4442-4F6E-B656-676D8B36975A}" srcOrd="2" destOrd="0" presId="urn:microsoft.com/office/officeart/2005/8/layout/vList6"/>
    <dgm:cxn modelId="{B1F7CCE6-0661-4116-8A0A-4F1F0A0E7F9D}" type="presParOf" srcId="{775857F2-4442-4F6E-B656-676D8B36975A}" destId="{7274DB33-E2EF-4BE3-9E45-F23D56F1DCC6}" srcOrd="0" destOrd="0" presId="urn:microsoft.com/office/officeart/2005/8/layout/vList6"/>
    <dgm:cxn modelId="{70228A08-6D8F-4FE6-A886-5F8FD0E7E0F0}" type="presParOf" srcId="{775857F2-4442-4F6E-B656-676D8B36975A}" destId="{82EFED13-B0CF-4A3E-A0E2-723406B57D0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C93BCE-6A5B-47E7-9906-2D9B97D0C31F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2510038-829F-4E6C-B942-AB3DE02344E7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00CC"/>
              </a:solidFill>
            </a:rPr>
            <a:t>будет создано единое образовательное пространство, направленное на повышение качества инклюзивного взаимодействия всех категорий детей</a:t>
          </a:r>
          <a:endParaRPr lang="ru-RU" sz="1400" b="1" dirty="0">
            <a:solidFill>
              <a:srgbClr val="0000CC"/>
            </a:solidFill>
          </a:endParaRPr>
        </a:p>
      </dgm:t>
    </dgm:pt>
    <dgm:pt modelId="{F8109BF6-6392-46B3-8E29-04E242CC9B28}" type="parTrans" cxnId="{399A50EA-B35E-40F7-BF79-743CCD8E7B55}">
      <dgm:prSet/>
      <dgm:spPr/>
      <dgm:t>
        <a:bodyPr/>
        <a:lstStyle/>
        <a:p>
          <a:endParaRPr lang="ru-RU"/>
        </a:p>
      </dgm:t>
    </dgm:pt>
    <dgm:pt modelId="{8A0B737F-969A-45C0-B009-3BD3DB6074CE}" type="sibTrans" cxnId="{399A50EA-B35E-40F7-BF79-743CCD8E7B55}">
      <dgm:prSet/>
      <dgm:spPr/>
      <dgm:t>
        <a:bodyPr/>
        <a:lstStyle/>
        <a:p>
          <a:endParaRPr lang="ru-RU"/>
        </a:p>
      </dgm:t>
    </dgm:pt>
    <dgm:pt modelId="{47F2AD85-84CF-4F15-809B-20B215025AB2}">
      <dgm:prSet/>
      <dgm:spPr/>
      <dgm:t>
        <a:bodyPr/>
        <a:lstStyle/>
        <a:p>
          <a:pPr rtl="0"/>
          <a:r>
            <a:rPr lang="ru-RU" b="1" dirty="0" smtClean="0">
              <a:solidFill>
                <a:srgbClr val="0000CC"/>
              </a:solidFill>
            </a:rPr>
            <a:t>создана РППС для реализации культурных практик с позиции инклюзии и интеграции основного и дополнительного образования</a:t>
          </a:r>
          <a:endParaRPr lang="ru-RU" b="1" dirty="0">
            <a:solidFill>
              <a:srgbClr val="0000CC"/>
            </a:solidFill>
          </a:endParaRPr>
        </a:p>
      </dgm:t>
    </dgm:pt>
    <dgm:pt modelId="{41555E70-F170-4297-95D1-8F39808A3545}" type="parTrans" cxnId="{F3FF4E2E-90C0-460E-AB43-114E53A00F02}">
      <dgm:prSet/>
      <dgm:spPr/>
      <dgm:t>
        <a:bodyPr/>
        <a:lstStyle/>
        <a:p>
          <a:endParaRPr lang="ru-RU"/>
        </a:p>
      </dgm:t>
    </dgm:pt>
    <dgm:pt modelId="{C5E67297-A2A3-4E59-A2E9-A58A90EC610B}" type="sibTrans" cxnId="{F3FF4E2E-90C0-460E-AB43-114E53A00F02}">
      <dgm:prSet/>
      <dgm:spPr/>
      <dgm:t>
        <a:bodyPr/>
        <a:lstStyle/>
        <a:p>
          <a:endParaRPr lang="ru-RU"/>
        </a:p>
      </dgm:t>
    </dgm:pt>
    <dgm:pt modelId="{8AE5EB12-7386-4B65-AE70-9D50965C9486}">
      <dgm:prSet/>
      <dgm:spPr/>
      <dgm:t>
        <a:bodyPr/>
        <a:lstStyle/>
        <a:p>
          <a:pPr rtl="0"/>
          <a:r>
            <a:rPr lang="ru-RU" b="1" dirty="0" smtClean="0">
              <a:solidFill>
                <a:srgbClr val="0000CC"/>
              </a:solidFill>
            </a:rPr>
            <a:t>педагоги владеют технологиями построения коррекционного образовательного процесса</a:t>
          </a:r>
          <a:endParaRPr lang="ru-RU" b="1" dirty="0">
            <a:solidFill>
              <a:srgbClr val="0000CC"/>
            </a:solidFill>
          </a:endParaRPr>
        </a:p>
      </dgm:t>
    </dgm:pt>
    <dgm:pt modelId="{ECBDB4E0-74EF-4933-B57D-0E9566F3E3A7}" type="parTrans" cxnId="{7B8CDFDF-6D0E-435C-8287-FD037DA16616}">
      <dgm:prSet/>
      <dgm:spPr/>
      <dgm:t>
        <a:bodyPr/>
        <a:lstStyle/>
        <a:p>
          <a:endParaRPr lang="ru-RU"/>
        </a:p>
      </dgm:t>
    </dgm:pt>
    <dgm:pt modelId="{E18F69D8-F80B-4B7B-9AE7-ECCAB2C7C747}" type="sibTrans" cxnId="{7B8CDFDF-6D0E-435C-8287-FD037DA16616}">
      <dgm:prSet/>
      <dgm:spPr/>
      <dgm:t>
        <a:bodyPr/>
        <a:lstStyle/>
        <a:p>
          <a:endParaRPr lang="ru-RU"/>
        </a:p>
      </dgm:t>
    </dgm:pt>
    <dgm:pt modelId="{4EA7F8D6-DE92-4E73-8075-64362D6AA876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0000CC"/>
              </a:solidFill>
            </a:rPr>
            <a:t>определены современные возможности интеграции основного и дополнительного образования в группах комбинированной направленности</a:t>
          </a:r>
          <a:endParaRPr lang="ru-RU" sz="1400" b="1" dirty="0">
            <a:solidFill>
              <a:srgbClr val="0000CC"/>
            </a:solidFill>
          </a:endParaRPr>
        </a:p>
      </dgm:t>
    </dgm:pt>
    <dgm:pt modelId="{65E1663C-8485-4F41-9F3E-A75DFC91EA4E}" type="parTrans" cxnId="{8A8295DC-7BF4-43FF-B6B1-F92549709003}">
      <dgm:prSet/>
      <dgm:spPr/>
      <dgm:t>
        <a:bodyPr/>
        <a:lstStyle/>
        <a:p>
          <a:endParaRPr lang="ru-RU"/>
        </a:p>
      </dgm:t>
    </dgm:pt>
    <dgm:pt modelId="{5DDDF12E-47FE-488D-B2C7-5EDB960BB7F6}" type="sibTrans" cxnId="{8A8295DC-7BF4-43FF-B6B1-F92549709003}">
      <dgm:prSet/>
      <dgm:spPr/>
      <dgm:t>
        <a:bodyPr/>
        <a:lstStyle/>
        <a:p>
          <a:endParaRPr lang="ru-RU"/>
        </a:p>
      </dgm:t>
    </dgm:pt>
    <dgm:pt modelId="{987952FA-63A8-46A3-A58A-52707DD42D3E}" type="pres">
      <dgm:prSet presAssocID="{CDC93BCE-6A5B-47E7-9906-2D9B97D0C31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25682C-628A-456F-9285-F7B41A74290B}" type="pres">
      <dgm:prSet presAssocID="{92510038-829F-4E6C-B942-AB3DE02344E7}" presName="circ1" presStyleLbl="vennNode1" presStyleIdx="0" presStyleCnt="4" custScaleX="146110"/>
      <dgm:spPr/>
      <dgm:t>
        <a:bodyPr/>
        <a:lstStyle/>
        <a:p>
          <a:endParaRPr lang="ru-RU"/>
        </a:p>
      </dgm:t>
    </dgm:pt>
    <dgm:pt modelId="{B7A5A4D2-DA85-40B7-98D9-1BA5CED72B84}" type="pres">
      <dgm:prSet presAssocID="{92510038-829F-4E6C-B942-AB3DE02344E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2F3F3-C365-45CC-A37E-D074E5908B3A}" type="pres">
      <dgm:prSet presAssocID="{47F2AD85-84CF-4F15-809B-20B215025AB2}" presName="circ2" presStyleLbl="vennNode1" presStyleIdx="1" presStyleCnt="4" custScaleX="162675"/>
      <dgm:spPr/>
      <dgm:t>
        <a:bodyPr/>
        <a:lstStyle/>
        <a:p>
          <a:endParaRPr lang="ru-RU"/>
        </a:p>
      </dgm:t>
    </dgm:pt>
    <dgm:pt modelId="{76C83A34-B82E-47F2-8741-3BDCD078B81C}" type="pres">
      <dgm:prSet presAssocID="{47F2AD85-84CF-4F15-809B-20B215025A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3CD62-4CE0-4279-BC9B-D0AF606EFE3C}" type="pres">
      <dgm:prSet presAssocID="{8AE5EB12-7386-4B65-AE70-9D50965C9486}" presName="circ3" presStyleLbl="vennNode1" presStyleIdx="2" presStyleCnt="4" custScaleX="135938"/>
      <dgm:spPr/>
      <dgm:t>
        <a:bodyPr/>
        <a:lstStyle/>
        <a:p>
          <a:endParaRPr lang="ru-RU"/>
        </a:p>
      </dgm:t>
    </dgm:pt>
    <dgm:pt modelId="{99FD6063-3891-4557-9D77-02AFA61F8BEC}" type="pres">
      <dgm:prSet presAssocID="{8AE5EB12-7386-4B65-AE70-9D50965C948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F0E0C1-767C-4B59-9C09-4295CB6A150E}" type="pres">
      <dgm:prSet presAssocID="{4EA7F8D6-DE92-4E73-8075-64362D6AA876}" presName="circ4" presStyleLbl="vennNode1" presStyleIdx="3" presStyleCnt="4" custScaleX="177409"/>
      <dgm:spPr/>
      <dgm:t>
        <a:bodyPr/>
        <a:lstStyle/>
        <a:p>
          <a:endParaRPr lang="ru-RU"/>
        </a:p>
      </dgm:t>
    </dgm:pt>
    <dgm:pt modelId="{A028FF9F-62FF-4A8B-AB98-F92E2050D420}" type="pres">
      <dgm:prSet presAssocID="{4EA7F8D6-DE92-4E73-8075-64362D6AA87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C009C3-AB90-4973-B78E-29527F96F173}" type="presOf" srcId="{92510038-829F-4E6C-B942-AB3DE02344E7}" destId="{B7A5A4D2-DA85-40B7-98D9-1BA5CED72B84}" srcOrd="0" destOrd="0" presId="urn:microsoft.com/office/officeart/2005/8/layout/venn1"/>
    <dgm:cxn modelId="{7FB88AE6-5056-4C13-951B-8F6622F27388}" type="presOf" srcId="{4EA7F8D6-DE92-4E73-8075-64362D6AA876}" destId="{A028FF9F-62FF-4A8B-AB98-F92E2050D420}" srcOrd="1" destOrd="0" presId="urn:microsoft.com/office/officeart/2005/8/layout/venn1"/>
    <dgm:cxn modelId="{5472F6CD-C874-47C8-89A5-B988576732F5}" type="presOf" srcId="{47F2AD85-84CF-4F15-809B-20B215025AB2}" destId="{76C83A34-B82E-47F2-8741-3BDCD078B81C}" srcOrd="0" destOrd="0" presId="urn:microsoft.com/office/officeart/2005/8/layout/venn1"/>
    <dgm:cxn modelId="{F3FF4E2E-90C0-460E-AB43-114E53A00F02}" srcId="{CDC93BCE-6A5B-47E7-9906-2D9B97D0C31F}" destId="{47F2AD85-84CF-4F15-809B-20B215025AB2}" srcOrd="1" destOrd="0" parTransId="{41555E70-F170-4297-95D1-8F39808A3545}" sibTransId="{C5E67297-A2A3-4E59-A2E9-A58A90EC610B}"/>
    <dgm:cxn modelId="{BEA4E33D-CA25-45D6-BA14-BCDDF5B12F0E}" type="presOf" srcId="{8AE5EB12-7386-4B65-AE70-9D50965C9486}" destId="{A0E3CD62-4CE0-4279-BC9B-D0AF606EFE3C}" srcOrd="1" destOrd="0" presId="urn:microsoft.com/office/officeart/2005/8/layout/venn1"/>
    <dgm:cxn modelId="{87D4C2CC-5F21-475A-92CD-884DBADF599C}" type="presOf" srcId="{92510038-829F-4E6C-B942-AB3DE02344E7}" destId="{4225682C-628A-456F-9285-F7B41A74290B}" srcOrd="1" destOrd="0" presId="urn:microsoft.com/office/officeart/2005/8/layout/venn1"/>
    <dgm:cxn modelId="{37FF0A46-2E48-4013-9F18-C2CCC5DC18EF}" type="presOf" srcId="{8AE5EB12-7386-4B65-AE70-9D50965C9486}" destId="{99FD6063-3891-4557-9D77-02AFA61F8BEC}" srcOrd="0" destOrd="0" presId="urn:microsoft.com/office/officeart/2005/8/layout/venn1"/>
    <dgm:cxn modelId="{7ECCF448-082E-4CCA-A5B7-3A6D20AACF54}" type="presOf" srcId="{4EA7F8D6-DE92-4E73-8075-64362D6AA876}" destId="{C1F0E0C1-767C-4B59-9C09-4295CB6A150E}" srcOrd="0" destOrd="0" presId="urn:microsoft.com/office/officeart/2005/8/layout/venn1"/>
    <dgm:cxn modelId="{399A50EA-B35E-40F7-BF79-743CCD8E7B55}" srcId="{CDC93BCE-6A5B-47E7-9906-2D9B97D0C31F}" destId="{92510038-829F-4E6C-B942-AB3DE02344E7}" srcOrd="0" destOrd="0" parTransId="{F8109BF6-6392-46B3-8E29-04E242CC9B28}" sibTransId="{8A0B737F-969A-45C0-B009-3BD3DB6074CE}"/>
    <dgm:cxn modelId="{8A8295DC-7BF4-43FF-B6B1-F92549709003}" srcId="{CDC93BCE-6A5B-47E7-9906-2D9B97D0C31F}" destId="{4EA7F8D6-DE92-4E73-8075-64362D6AA876}" srcOrd="3" destOrd="0" parTransId="{65E1663C-8485-4F41-9F3E-A75DFC91EA4E}" sibTransId="{5DDDF12E-47FE-488D-B2C7-5EDB960BB7F6}"/>
    <dgm:cxn modelId="{F05FD20D-2677-4FD8-B809-6BD90F8E8444}" type="presOf" srcId="{47F2AD85-84CF-4F15-809B-20B215025AB2}" destId="{17B2F3F3-C365-45CC-A37E-D074E5908B3A}" srcOrd="1" destOrd="0" presId="urn:microsoft.com/office/officeart/2005/8/layout/venn1"/>
    <dgm:cxn modelId="{107B50C5-191F-4EA2-9796-4E024950AF17}" type="presOf" srcId="{CDC93BCE-6A5B-47E7-9906-2D9B97D0C31F}" destId="{987952FA-63A8-46A3-A58A-52707DD42D3E}" srcOrd="0" destOrd="0" presId="urn:microsoft.com/office/officeart/2005/8/layout/venn1"/>
    <dgm:cxn modelId="{7B8CDFDF-6D0E-435C-8287-FD037DA16616}" srcId="{CDC93BCE-6A5B-47E7-9906-2D9B97D0C31F}" destId="{8AE5EB12-7386-4B65-AE70-9D50965C9486}" srcOrd="2" destOrd="0" parTransId="{ECBDB4E0-74EF-4933-B57D-0E9566F3E3A7}" sibTransId="{E18F69D8-F80B-4B7B-9AE7-ECCAB2C7C747}"/>
    <dgm:cxn modelId="{536AF23E-F614-4EBC-8ACD-ABF9434AAECD}" type="presParOf" srcId="{987952FA-63A8-46A3-A58A-52707DD42D3E}" destId="{4225682C-628A-456F-9285-F7B41A74290B}" srcOrd="0" destOrd="0" presId="urn:microsoft.com/office/officeart/2005/8/layout/venn1"/>
    <dgm:cxn modelId="{13CCE442-37B7-4E60-A321-CF65C62FFE34}" type="presParOf" srcId="{987952FA-63A8-46A3-A58A-52707DD42D3E}" destId="{B7A5A4D2-DA85-40B7-98D9-1BA5CED72B84}" srcOrd="1" destOrd="0" presId="urn:microsoft.com/office/officeart/2005/8/layout/venn1"/>
    <dgm:cxn modelId="{6E430346-7B01-4C6E-8F59-2C88EE8C77E8}" type="presParOf" srcId="{987952FA-63A8-46A3-A58A-52707DD42D3E}" destId="{17B2F3F3-C365-45CC-A37E-D074E5908B3A}" srcOrd="2" destOrd="0" presId="urn:microsoft.com/office/officeart/2005/8/layout/venn1"/>
    <dgm:cxn modelId="{699BB8EE-D28F-4586-B459-7ECE65861F7D}" type="presParOf" srcId="{987952FA-63A8-46A3-A58A-52707DD42D3E}" destId="{76C83A34-B82E-47F2-8741-3BDCD078B81C}" srcOrd="3" destOrd="0" presId="urn:microsoft.com/office/officeart/2005/8/layout/venn1"/>
    <dgm:cxn modelId="{2FB9E8C1-3D22-4681-A288-F31A578BBD82}" type="presParOf" srcId="{987952FA-63A8-46A3-A58A-52707DD42D3E}" destId="{A0E3CD62-4CE0-4279-BC9B-D0AF606EFE3C}" srcOrd="4" destOrd="0" presId="urn:microsoft.com/office/officeart/2005/8/layout/venn1"/>
    <dgm:cxn modelId="{B0A29A52-F1F6-4D8C-990F-70B6445CEF22}" type="presParOf" srcId="{987952FA-63A8-46A3-A58A-52707DD42D3E}" destId="{99FD6063-3891-4557-9D77-02AFA61F8BEC}" srcOrd="5" destOrd="0" presId="urn:microsoft.com/office/officeart/2005/8/layout/venn1"/>
    <dgm:cxn modelId="{522B6FB3-7CEC-44AF-98B2-8DD7FF5E81AD}" type="presParOf" srcId="{987952FA-63A8-46A3-A58A-52707DD42D3E}" destId="{C1F0E0C1-767C-4B59-9C09-4295CB6A150E}" srcOrd="6" destOrd="0" presId="urn:microsoft.com/office/officeart/2005/8/layout/venn1"/>
    <dgm:cxn modelId="{7FC24639-8B78-44E8-901F-918AE4FA055D}" type="presParOf" srcId="{987952FA-63A8-46A3-A58A-52707DD42D3E}" destId="{A028FF9F-62FF-4A8B-AB98-F92E2050D420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F1A509-2DF3-4F24-BFA1-ADEDDB74E2F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2852F6-4675-40DD-9895-82ECEF07E5D6}">
      <dgm:prSet phldrT="[Текст]" custT="1"/>
      <dgm:spPr>
        <a:solidFill>
          <a:srgbClr val="73BF55">
            <a:alpha val="40000"/>
          </a:srgbClr>
        </a:solidFill>
        <a:ln>
          <a:solidFill>
            <a:schemeClr val="accent3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ru-RU" sz="1600" b="1" dirty="0" smtClean="0">
              <a:solidFill>
                <a:srgbClr val="7030A0"/>
              </a:solidFill>
            </a:rPr>
            <a:t>Разработать, теоретически обосновать и апробировать интегративную модель организации культурных практик дошкольников в условиях инклюзивного взаимодействия</a:t>
          </a:r>
          <a:endParaRPr lang="ru-RU" sz="14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64D0EA4-8FF0-4FDB-8F0D-0A75F7E7BEBB}" type="parTrans" cxnId="{5251EA2F-6F1A-4444-826E-73B4D789A874}">
      <dgm:prSet/>
      <dgm:spPr/>
      <dgm:t>
        <a:bodyPr/>
        <a:lstStyle/>
        <a:p>
          <a:endParaRPr lang="ru-RU"/>
        </a:p>
      </dgm:t>
    </dgm:pt>
    <dgm:pt modelId="{2F08197F-83AA-486E-AEAD-2F5A8C63B38B}" type="sibTrans" cxnId="{5251EA2F-6F1A-4444-826E-73B4D789A874}">
      <dgm:prSet/>
      <dgm:spPr/>
      <dgm:t>
        <a:bodyPr/>
        <a:lstStyle/>
        <a:p>
          <a:endParaRPr lang="ru-RU"/>
        </a:p>
      </dgm:t>
    </dgm:pt>
    <dgm:pt modelId="{3A2AF39C-01B9-426C-8E54-C5F8DBD19463}">
      <dgm:prSet phldrT="[Текст]" custT="1"/>
      <dgm:spPr>
        <a:solidFill>
          <a:srgbClr val="FFFF00">
            <a:alpha val="40000"/>
          </a:srgbClr>
        </a:solidFill>
        <a:ln>
          <a:solidFill>
            <a:srgbClr val="FFFF00"/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400" b="1" dirty="0" smtClean="0">
              <a:solidFill>
                <a:srgbClr val="6600CC"/>
              </a:solidFill>
            </a:rPr>
            <a:t>Обновить содержание дополнительного образования и культурных практик в группах комбинированной направленности, форм их организации.</a:t>
          </a:r>
          <a:endParaRPr lang="ru-RU" sz="1400" b="1" dirty="0">
            <a:solidFill>
              <a:srgbClr val="66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76261B-38FE-4613-847C-C4E2B8329C02}" type="parTrans" cxnId="{AF84D1F2-A7D5-4A39-ADAB-E47BF419E8B4}">
      <dgm:prSet/>
      <dgm:spPr/>
      <dgm:t>
        <a:bodyPr/>
        <a:lstStyle/>
        <a:p>
          <a:endParaRPr lang="ru-RU"/>
        </a:p>
      </dgm:t>
    </dgm:pt>
    <dgm:pt modelId="{03E2D4A7-EE19-4322-A4AA-D3ECE4AD828E}" type="sibTrans" cxnId="{AF84D1F2-A7D5-4A39-ADAB-E47BF419E8B4}">
      <dgm:prSet/>
      <dgm:spPr/>
      <dgm:t>
        <a:bodyPr/>
        <a:lstStyle/>
        <a:p>
          <a:endParaRPr lang="ru-RU"/>
        </a:p>
      </dgm:t>
    </dgm:pt>
    <dgm:pt modelId="{639E9D2E-D3B6-464B-BAB8-CC7848AB179C}">
      <dgm:prSet phldrT="[Текст]" custT="1"/>
      <dgm:spPr>
        <a:solidFill>
          <a:schemeClr val="accent6">
            <a:lumMod val="60000"/>
            <a:lumOff val="40000"/>
            <a:alpha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ru-RU" sz="1600" b="1" dirty="0" smtClean="0">
              <a:solidFill>
                <a:srgbClr val="6600CC"/>
              </a:solidFill>
            </a:rPr>
            <a:t>Создать РППС для реализации культурных практик с позиции инклюзии и интеграции основного и дополнительного образования. </a:t>
          </a:r>
          <a:endParaRPr lang="ru-RU" sz="1600" b="1" dirty="0">
            <a:solidFill>
              <a:srgbClr val="66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9DB906-54E7-4A53-8F46-1BBB0AB61FCE}" type="parTrans" cxnId="{8FFAA4A3-DB55-466A-9CC3-097FE4590660}">
      <dgm:prSet/>
      <dgm:spPr/>
      <dgm:t>
        <a:bodyPr/>
        <a:lstStyle/>
        <a:p>
          <a:endParaRPr lang="ru-RU"/>
        </a:p>
      </dgm:t>
    </dgm:pt>
    <dgm:pt modelId="{6D8285B0-70B0-45D2-AC63-42D00638AFBB}" type="sibTrans" cxnId="{8FFAA4A3-DB55-466A-9CC3-097FE4590660}">
      <dgm:prSet/>
      <dgm:spPr/>
      <dgm:t>
        <a:bodyPr/>
        <a:lstStyle/>
        <a:p>
          <a:endParaRPr lang="ru-RU"/>
        </a:p>
      </dgm:t>
    </dgm:pt>
    <dgm:pt modelId="{A736F998-D054-4CA6-96CA-8C4FB0FD60A2}">
      <dgm:prSet phldrT="[Текст]" custT="1"/>
      <dgm:spPr>
        <a:solidFill>
          <a:srgbClr val="F7A7BE">
            <a:alpha val="40000"/>
          </a:srgbClr>
        </a:solidFill>
        <a:ln>
          <a:solidFill>
            <a:srgbClr val="F7A7BE"/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ru-RU" sz="1600" b="1" dirty="0" smtClean="0">
              <a:solidFill>
                <a:srgbClr val="6600CC"/>
              </a:solidFill>
            </a:rPr>
            <a:t>Создать и внедрить целостную систему психолого-педагогического и социального сопровождения детей с ОВЗ и их родителей.</a:t>
          </a:r>
          <a:endParaRPr lang="ru-RU" sz="1600" b="1" dirty="0">
            <a:solidFill>
              <a:srgbClr val="66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A04808-CDBC-4C50-99DC-F0150E785D1B}" type="parTrans" cxnId="{1AC826BC-B419-415A-88FF-8BF03668E3F4}">
      <dgm:prSet/>
      <dgm:spPr/>
      <dgm:t>
        <a:bodyPr/>
        <a:lstStyle/>
        <a:p>
          <a:endParaRPr lang="ru-RU"/>
        </a:p>
      </dgm:t>
    </dgm:pt>
    <dgm:pt modelId="{3E5E6EA6-6FC9-424C-B3FE-77398C6F31EB}" type="sibTrans" cxnId="{1AC826BC-B419-415A-88FF-8BF03668E3F4}">
      <dgm:prSet/>
      <dgm:spPr/>
      <dgm:t>
        <a:bodyPr/>
        <a:lstStyle/>
        <a:p>
          <a:endParaRPr lang="ru-RU"/>
        </a:p>
      </dgm:t>
    </dgm:pt>
    <dgm:pt modelId="{6048ADF1-AEA3-464A-9E4B-78A74F94D452}">
      <dgm:prSet phldrT="[Текст]" custT="1"/>
      <dgm:spPr>
        <a:solidFill>
          <a:srgbClr val="7F71E9">
            <a:alpha val="40000"/>
          </a:srgbClr>
        </a:solidFill>
        <a:ln>
          <a:solidFill>
            <a:srgbClr val="7A35AD"/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600" b="1" dirty="0" smtClean="0">
              <a:solidFill>
                <a:srgbClr val="6600CC"/>
              </a:solidFill>
            </a:rPr>
            <a:t>Повысить профессиональный уровень педагогов через их саморазвитие, самореализацию и эффективное взаимодействие</a:t>
          </a:r>
          <a:endParaRPr lang="ru-RU" sz="1600" b="1" dirty="0">
            <a:solidFill>
              <a:srgbClr val="66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E06B0C-1306-440B-A992-68D4C1C09957}" type="parTrans" cxnId="{6E084EDE-8CE5-4BC7-B532-B0769B1A4BBF}">
      <dgm:prSet/>
      <dgm:spPr/>
      <dgm:t>
        <a:bodyPr/>
        <a:lstStyle/>
        <a:p>
          <a:endParaRPr lang="ru-RU"/>
        </a:p>
      </dgm:t>
    </dgm:pt>
    <dgm:pt modelId="{F94FCFE2-2DD8-40DE-8724-9CAA3951C724}" type="sibTrans" cxnId="{6E084EDE-8CE5-4BC7-B532-B0769B1A4BBF}">
      <dgm:prSet/>
      <dgm:spPr/>
      <dgm:t>
        <a:bodyPr/>
        <a:lstStyle/>
        <a:p>
          <a:endParaRPr lang="ru-RU"/>
        </a:p>
      </dgm:t>
    </dgm:pt>
    <dgm:pt modelId="{600AE079-87AE-48DE-836E-8989BAFD3E6E}">
      <dgm:prSet custT="1"/>
      <dgm:spPr>
        <a:solidFill>
          <a:srgbClr val="05B3C5">
            <a:alpha val="40000"/>
          </a:srgbClr>
        </a:solidFill>
        <a:ln>
          <a:solidFill>
            <a:srgbClr val="7F71E9"/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600" b="1" dirty="0" smtClean="0">
              <a:solidFill>
                <a:srgbClr val="6600CC"/>
              </a:solidFill>
            </a:rPr>
            <a:t>Распространить опыт работы по использованию дополнительного образования и культурных практик через современные интернет технологии, СМИ.</a:t>
          </a:r>
          <a:endParaRPr lang="ru-RU" sz="1600" b="1" dirty="0">
            <a:solidFill>
              <a:srgbClr val="66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FEAE57-2876-4EEE-88DD-28DF690F9CFD}" type="parTrans" cxnId="{8F43F07A-76F5-4A77-AF80-598AD5154453}">
      <dgm:prSet/>
      <dgm:spPr/>
      <dgm:t>
        <a:bodyPr/>
        <a:lstStyle/>
        <a:p>
          <a:endParaRPr lang="ru-RU"/>
        </a:p>
      </dgm:t>
    </dgm:pt>
    <dgm:pt modelId="{C07E6940-D126-414F-8920-09A92E9F02E2}" type="sibTrans" cxnId="{8F43F07A-76F5-4A77-AF80-598AD5154453}">
      <dgm:prSet/>
      <dgm:spPr/>
      <dgm:t>
        <a:bodyPr/>
        <a:lstStyle/>
        <a:p>
          <a:endParaRPr lang="ru-RU"/>
        </a:p>
      </dgm:t>
    </dgm:pt>
    <dgm:pt modelId="{B7EDAA54-C9C8-48F4-87CA-1A0EFB2853FA}" type="pres">
      <dgm:prSet presAssocID="{2CF1A509-2DF3-4F24-BFA1-ADEDDB74E2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35810C-77E0-43C9-8C22-382F4ADEFC20}" type="pres">
      <dgm:prSet presAssocID="{352852F6-4675-40DD-9895-82ECEF07E5D6}" presName="composit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4E3EF049-60CC-4BE9-BAAB-EA37C1BD0C46}" type="pres">
      <dgm:prSet presAssocID="{352852F6-4675-40DD-9895-82ECEF07E5D6}" presName="rect1" presStyleLbl="trAlignAcc1" presStyleIdx="0" presStyleCnt="6" custScaleX="335588" custLinFactNeighborX="25765" custLinFactNeighborY="-22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CE23B-2841-44E4-9378-0CC5BF7E69F4}" type="pres">
      <dgm:prSet presAssocID="{352852F6-4675-40DD-9895-82ECEF07E5D6}" presName="rect2" presStyleLbl="fgImgPlace1" presStyleIdx="0" presStyleCnt="6" custLinFactX="-200000" custLinFactNeighborX="-293528" custLinFactNeighborY="-7536"/>
      <dgm:spPr>
        <a:solidFill>
          <a:srgbClr val="92D050"/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/>
        </a:p>
      </dgm:t>
    </dgm:pt>
    <dgm:pt modelId="{FE0000F2-96DD-4DAC-930E-B8807F7CCA40}" type="pres">
      <dgm:prSet presAssocID="{2F08197F-83AA-486E-AEAD-2F5A8C63B38B}" presName="sibTrans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28ABF8A0-FFFC-43D7-BE5F-BC7D401537B3}" type="pres">
      <dgm:prSet presAssocID="{3A2AF39C-01B9-426C-8E54-C5F8DBD19463}" presName="composit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43818F9E-3C63-40C1-A840-82816F04E69E}" type="pres">
      <dgm:prSet presAssocID="{3A2AF39C-01B9-426C-8E54-C5F8DBD19463}" presName="rect1" presStyleLbl="trAlignAcc1" presStyleIdx="1" presStyleCnt="6" custScaleX="328181" custScaleY="98769" custLinFactNeighborX="26691" custLinFactNeighborY="-17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360FA-0AE7-432C-82C9-2772A6EF1EC3}" type="pres">
      <dgm:prSet presAssocID="{3A2AF39C-01B9-426C-8E54-C5F8DBD19463}" presName="rect2" presStyleLbl="fgImgPlace1" presStyleIdx="1" presStyleCnt="6" custScaleX="108851" custScaleY="101418" custLinFactX="-200000" custLinFactNeighborX="-288092" custLinFactNeighborY="-1927"/>
      <dgm:spPr>
        <a:solidFill>
          <a:srgbClr val="FFFF00"/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/>
        </a:p>
      </dgm:t>
    </dgm:pt>
    <dgm:pt modelId="{1EE60017-6938-4B20-AF0F-D793017940FB}" type="pres">
      <dgm:prSet presAssocID="{03E2D4A7-EE19-4322-A4AA-D3ECE4AD828E}" presName="sibTrans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D8CC513F-F141-484B-94E4-859046D46B6A}" type="pres">
      <dgm:prSet presAssocID="{639E9D2E-D3B6-464B-BAB8-CC7848AB179C}" presName="composit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88920CC5-E660-46AA-BD44-86B7205F8C62}" type="pres">
      <dgm:prSet presAssocID="{639E9D2E-D3B6-464B-BAB8-CC7848AB179C}" presName="rect1" presStyleLbl="trAlignAcc1" presStyleIdx="2" presStyleCnt="6" custScaleX="334064" custLinFactNeighborX="24197" custLinFactNeighborY="-106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E620A-314A-4634-B967-50F25E044776}" type="pres">
      <dgm:prSet presAssocID="{639E9D2E-D3B6-464B-BAB8-CC7848AB179C}" presName="rect2" presStyleLbl="fgImgPlace1" presStyleIdx="2" presStyleCnt="6" custLinFactX="-200000" custLinFactNeighborX="-291219" custLinFactNeighborY="3580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/>
        </a:p>
      </dgm:t>
    </dgm:pt>
    <dgm:pt modelId="{14BA96DD-D8D9-4763-B81E-8462C76D5462}" type="pres">
      <dgm:prSet presAssocID="{6D8285B0-70B0-45D2-AC63-42D00638AFBB}" presName="sibTrans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BD84EC1C-C4F9-425F-8DE6-28D4F1D802A2}" type="pres">
      <dgm:prSet presAssocID="{A736F998-D054-4CA6-96CA-8C4FB0FD60A2}" presName="composit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57600F40-BFA9-4575-9494-D85C2F547A65}" type="pres">
      <dgm:prSet presAssocID="{A736F998-D054-4CA6-96CA-8C4FB0FD60A2}" presName="rect1" presStyleLbl="trAlignAcc1" presStyleIdx="3" presStyleCnt="6" custScaleX="339158" custScaleY="101758" custLinFactNeighborX="28271" custLinFactNeighborY="-3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37291-010E-4490-9896-584BB3D02748}" type="pres">
      <dgm:prSet presAssocID="{A736F998-D054-4CA6-96CA-8C4FB0FD60A2}" presName="rect2" presStyleLbl="fgImgPlace1" presStyleIdx="3" presStyleCnt="6" custLinFactX="-200000" custLinFactNeighborX="-291219" custLinFactNeighborY="9210"/>
      <dgm:spPr>
        <a:solidFill>
          <a:srgbClr val="F26E94"/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/>
        </a:p>
      </dgm:t>
    </dgm:pt>
    <dgm:pt modelId="{498A5169-B691-47CD-ACF3-EF22538FD55C}" type="pres">
      <dgm:prSet presAssocID="{3E5E6EA6-6FC9-424C-B3FE-77398C6F31EB}" presName="sibTrans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BC6A64BF-02DC-4CAC-8587-389C0510A775}" type="pres">
      <dgm:prSet presAssocID="{6048ADF1-AEA3-464A-9E4B-78A74F94D452}" presName="composite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3DA9DBBE-7B4E-4E55-B9B7-AA442CCAC150}" type="pres">
      <dgm:prSet presAssocID="{6048ADF1-AEA3-464A-9E4B-78A74F94D452}" presName="rect1" presStyleLbl="trAlignAcc1" presStyleIdx="4" presStyleCnt="6" custScaleX="338395" custLinFactNeighborX="30043" custLinFactNeighborY="12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887BE-C7A2-4B65-86E5-4B06890FA331}" type="pres">
      <dgm:prSet presAssocID="{6048ADF1-AEA3-464A-9E4B-78A74F94D452}" presName="rect2" presStyleLbl="fgImgPlace1" presStyleIdx="4" presStyleCnt="6" custLinFactX="-200000" custLinFactNeighborX="-292705" custLinFactNeighborY="25413"/>
      <dgm:spPr>
        <a:solidFill>
          <a:srgbClr val="7F71E9"/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/>
        </a:p>
      </dgm:t>
    </dgm:pt>
    <dgm:pt modelId="{5538A9C4-1D43-4251-A436-3901EB50D627}" type="pres">
      <dgm:prSet presAssocID="{F94FCFE2-2DD8-40DE-8724-9CAA3951C724}" presName="sibTrans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1DD04326-C306-458E-9A4B-9426301F8007}" type="pres">
      <dgm:prSet presAssocID="{600AE079-87AE-48DE-836E-8989BAFD3E6E}" presName="composite" presStyleCnt="0"/>
      <dgm:spPr/>
    </dgm:pt>
    <dgm:pt modelId="{DB04732C-9DAB-4539-B2EA-D91000DCDF49}" type="pres">
      <dgm:prSet presAssocID="{600AE079-87AE-48DE-836E-8989BAFD3E6E}" presName="rect1" presStyleLbl="trAlignAcc1" presStyleIdx="5" presStyleCnt="6" custScaleX="340856" custLinFactNeighborX="18198" custLinFactNeighborY="24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55CF05-496B-4A2E-8754-8084021D121A}" type="pres">
      <dgm:prSet presAssocID="{600AE079-87AE-48DE-836E-8989BAFD3E6E}" presName="rect2" presStyleLbl="fgImgPlace1" presStyleIdx="5" presStyleCnt="6" custScaleX="9117" custScaleY="35755" custLinFactX="-300000" custLinFactNeighborX="-347432" custLinFactNeighborY="57845"/>
      <dgm:spPr/>
      <dgm:t>
        <a:bodyPr/>
        <a:lstStyle/>
        <a:p>
          <a:endParaRPr lang="ru-RU"/>
        </a:p>
      </dgm:t>
    </dgm:pt>
  </dgm:ptLst>
  <dgm:cxnLst>
    <dgm:cxn modelId="{AF84D1F2-A7D5-4A39-ADAB-E47BF419E8B4}" srcId="{2CF1A509-2DF3-4F24-BFA1-ADEDDB74E2FB}" destId="{3A2AF39C-01B9-426C-8E54-C5F8DBD19463}" srcOrd="1" destOrd="0" parTransId="{5976261B-38FE-4613-847C-C4E2B8329C02}" sibTransId="{03E2D4A7-EE19-4322-A4AA-D3ECE4AD828E}"/>
    <dgm:cxn modelId="{87EDA909-EB83-48F7-89CA-6DD7CEE3118D}" type="presOf" srcId="{A736F998-D054-4CA6-96CA-8C4FB0FD60A2}" destId="{57600F40-BFA9-4575-9494-D85C2F547A65}" srcOrd="0" destOrd="0" presId="urn:microsoft.com/office/officeart/2008/layout/PictureStrips"/>
    <dgm:cxn modelId="{4ECF5CDF-3E78-4DD6-8311-EE2512C714D1}" type="presOf" srcId="{600AE079-87AE-48DE-836E-8989BAFD3E6E}" destId="{DB04732C-9DAB-4539-B2EA-D91000DCDF49}" srcOrd="0" destOrd="0" presId="urn:microsoft.com/office/officeart/2008/layout/PictureStrips"/>
    <dgm:cxn modelId="{BB42C49A-7E5C-4CC8-9FB6-CC143FD6FD4B}" type="presOf" srcId="{639E9D2E-D3B6-464B-BAB8-CC7848AB179C}" destId="{88920CC5-E660-46AA-BD44-86B7205F8C62}" srcOrd="0" destOrd="0" presId="urn:microsoft.com/office/officeart/2008/layout/PictureStrips"/>
    <dgm:cxn modelId="{8FFAA4A3-DB55-466A-9CC3-097FE4590660}" srcId="{2CF1A509-2DF3-4F24-BFA1-ADEDDB74E2FB}" destId="{639E9D2E-D3B6-464B-BAB8-CC7848AB179C}" srcOrd="2" destOrd="0" parTransId="{DB9DB906-54E7-4A53-8F46-1BBB0AB61FCE}" sibTransId="{6D8285B0-70B0-45D2-AC63-42D00638AFBB}"/>
    <dgm:cxn modelId="{2231FA21-664B-4ACA-8A70-50C3623988CB}" type="presOf" srcId="{3A2AF39C-01B9-426C-8E54-C5F8DBD19463}" destId="{43818F9E-3C63-40C1-A840-82816F04E69E}" srcOrd="0" destOrd="0" presId="urn:microsoft.com/office/officeart/2008/layout/PictureStrips"/>
    <dgm:cxn modelId="{32CB4F97-8EA9-4647-BD5C-FB2EB1DCB18B}" type="presOf" srcId="{2CF1A509-2DF3-4F24-BFA1-ADEDDB74E2FB}" destId="{B7EDAA54-C9C8-48F4-87CA-1A0EFB2853FA}" srcOrd="0" destOrd="0" presId="urn:microsoft.com/office/officeart/2008/layout/PictureStrips"/>
    <dgm:cxn modelId="{F6416C46-8CA6-4DCA-A2F1-C64D79708DE8}" type="presOf" srcId="{352852F6-4675-40DD-9895-82ECEF07E5D6}" destId="{4E3EF049-60CC-4BE9-BAAB-EA37C1BD0C46}" srcOrd="0" destOrd="0" presId="urn:microsoft.com/office/officeart/2008/layout/PictureStrips"/>
    <dgm:cxn modelId="{8F43F07A-76F5-4A77-AF80-598AD5154453}" srcId="{2CF1A509-2DF3-4F24-BFA1-ADEDDB74E2FB}" destId="{600AE079-87AE-48DE-836E-8989BAFD3E6E}" srcOrd="5" destOrd="0" parTransId="{16FEAE57-2876-4EEE-88DD-28DF690F9CFD}" sibTransId="{C07E6940-D126-414F-8920-09A92E9F02E2}"/>
    <dgm:cxn modelId="{5251EA2F-6F1A-4444-826E-73B4D789A874}" srcId="{2CF1A509-2DF3-4F24-BFA1-ADEDDB74E2FB}" destId="{352852F6-4675-40DD-9895-82ECEF07E5D6}" srcOrd="0" destOrd="0" parTransId="{F64D0EA4-8FF0-4FDB-8F0D-0A75F7E7BEBB}" sibTransId="{2F08197F-83AA-486E-AEAD-2F5A8C63B38B}"/>
    <dgm:cxn modelId="{0892582E-C676-4ABC-BBE8-C231A563B81B}" type="presOf" srcId="{6048ADF1-AEA3-464A-9E4B-78A74F94D452}" destId="{3DA9DBBE-7B4E-4E55-B9B7-AA442CCAC150}" srcOrd="0" destOrd="0" presId="urn:microsoft.com/office/officeart/2008/layout/PictureStrips"/>
    <dgm:cxn modelId="{1AC826BC-B419-415A-88FF-8BF03668E3F4}" srcId="{2CF1A509-2DF3-4F24-BFA1-ADEDDB74E2FB}" destId="{A736F998-D054-4CA6-96CA-8C4FB0FD60A2}" srcOrd="3" destOrd="0" parTransId="{ABA04808-CDBC-4C50-99DC-F0150E785D1B}" sibTransId="{3E5E6EA6-6FC9-424C-B3FE-77398C6F31EB}"/>
    <dgm:cxn modelId="{6E084EDE-8CE5-4BC7-B532-B0769B1A4BBF}" srcId="{2CF1A509-2DF3-4F24-BFA1-ADEDDB74E2FB}" destId="{6048ADF1-AEA3-464A-9E4B-78A74F94D452}" srcOrd="4" destOrd="0" parTransId="{ADE06B0C-1306-440B-A992-68D4C1C09957}" sibTransId="{F94FCFE2-2DD8-40DE-8724-9CAA3951C724}"/>
    <dgm:cxn modelId="{61A4B57E-7BF9-4571-9938-96C81833D8C7}" type="presParOf" srcId="{B7EDAA54-C9C8-48F4-87CA-1A0EFB2853FA}" destId="{2B35810C-77E0-43C9-8C22-382F4ADEFC20}" srcOrd="0" destOrd="0" presId="urn:microsoft.com/office/officeart/2008/layout/PictureStrips"/>
    <dgm:cxn modelId="{3D677D83-4FC8-4668-9427-EBFC0FABAC51}" type="presParOf" srcId="{2B35810C-77E0-43C9-8C22-382F4ADEFC20}" destId="{4E3EF049-60CC-4BE9-BAAB-EA37C1BD0C46}" srcOrd="0" destOrd="0" presId="urn:microsoft.com/office/officeart/2008/layout/PictureStrips"/>
    <dgm:cxn modelId="{1BE8BB25-675C-4DD7-B66C-FDE7C95820F1}" type="presParOf" srcId="{2B35810C-77E0-43C9-8C22-382F4ADEFC20}" destId="{673CE23B-2841-44E4-9378-0CC5BF7E69F4}" srcOrd="1" destOrd="0" presId="urn:microsoft.com/office/officeart/2008/layout/PictureStrips"/>
    <dgm:cxn modelId="{67F15280-7D2C-4F46-979E-67627466BC32}" type="presParOf" srcId="{B7EDAA54-C9C8-48F4-87CA-1A0EFB2853FA}" destId="{FE0000F2-96DD-4DAC-930E-B8807F7CCA40}" srcOrd="1" destOrd="0" presId="urn:microsoft.com/office/officeart/2008/layout/PictureStrips"/>
    <dgm:cxn modelId="{1A24C380-9F44-41D8-B468-89A424EC2C72}" type="presParOf" srcId="{B7EDAA54-C9C8-48F4-87CA-1A0EFB2853FA}" destId="{28ABF8A0-FFFC-43D7-BE5F-BC7D401537B3}" srcOrd="2" destOrd="0" presId="urn:microsoft.com/office/officeart/2008/layout/PictureStrips"/>
    <dgm:cxn modelId="{5B1C6BA7-FEE0-4DC3-9377-EB34B0B27485}" type="presParOf" srcId="{28ABF8A0-FFFC-43D7-BE5F-BC7D401537B3}" destId="{43818F9E-3C63-40C1-A840-82816F04E69E}" srcOrd="0" destOrd="0" presId="urn:microsoft.com/office/officeart/2008/layout/PictureStrips"/>
    <dgm:cxn modelId="{A9A9B1BA-FAA8-4B91-B05F-A3347464C0D0}" type="presParOf" srcId="{28ABF8A0-FFFC-43D7-BE5F-BC7D401537B3}" destId="{998360FA-0AE7-432C-82C9-2772A6EF1EC3}" srcOrd="1" destOrd="0" presId="urn:microsoft.com/office/officeart/2008/layout/PictureStrips"/>
    <dgm:cxn modelId="{663A63E1-FADF-4395-A89E-4DD1AEF8CD02}" type="presParOf" srcId="{B7EDAA54-C9C8-48F4-87CA-1A0EFB2853FA}" destId="{1EE60017-6938-4B20-AF0F-D793017940FB}" srcOrd="3" destOrd="0" presId="urn:microsoft.com/office/officeart/2008/layout/PictureStrips"/>
    <dgm:cxn modelId="{D3E0D95A-9803-48B9-83A8-1B885182E83A}" type="presParOf" srcId="{B7EDAA54-C9C8-48F4-87CA-1A0EFB2853FA}" destId="{D8CC513F-F141-484B-94E4-859046D46B6A}" srcOrd="4" destOrd="0" presId="urn:microsoft.com/office/officeart/2008/layout/PictureStrips"/>
    <dgm:cxn modelId="{7D02AF60-33D4-4DCB-8411-4B5E4B7FF0E1}" type="presParOf" srcId="{D8CC513F-F141-484B-94E4-859046D46B6A}" destId="{88920CC5-E660-46AA-BD44-86B7205F8C62}" srcOrd="0" destOrd="0" presId="urn:microsoft.com/office/officeart/2008/layout/PictureStrips"/>
    <dgm:cxn modelId="{818CFD0A-DBA0-494D-89D3-855C673FCD72}" type="presParOf" srcId="{D8CC513F-F141-484B-94E4-859046D46B6A}" destId="{812E620A-314A-4634-B967-50F25E044776}" srcOrd="1" destOrd="0" presId="urn:microsoft.com/office/officeart/2008/layout/PictureStrips"/>
    <dgm:cxn modelId="{AF1D076A-F01D-4134-AB09-AA6883FAA448}" type="presParOf" srcId="{B7EDAA54-C9C8-48F4-87CA-1A0EFB2853FA}" destId="{14BA96DD-D8D9-4763-B81E-8462C76D5462}" srcOrd="5" destOrd="0" presId="urn:microsoft.com/office/officeart/2008/layout/PictureStrips"/>
    <dgm:cxn modelId="{62327AF4-286F-4776-91A0-B470E9ADAC99}" type="presParOf" srcId="{B7EDAA54-C9C8-48F4-87CA-1A0EFB2853FA}" destId="{BD84EC1C-C4F9-425F-8DE6-28D4F1D802A2}" srcOrd="6" destOrd="0" presId="urn:microsoft.com/office/officeart/2008/layout/PictureStrips"/>
    <dgm:cxn modelId="{6671966D-64ED-4225-886A-51A843775A4D}" type="presParOf" srcId="{BD84EC1C-C4F9-425F-8DE6-28D4F1D802A2}" destId="{57600F40-BFA9-4575-9494-D85C2F547A65}" srcOrd="0" destOrd="0" presId="urn:microsoft.com/office/officeart/2008/layout/PictureStrips"/>
    <dgm:cxn modelId="{C04D6C25-D621-46CE-95F6-F4CAC6307F62}" type="presParOf" srcId="{BD84EC1C-C4F9-425F-8DE6-28D4F1D802A2}" destId="{93437291-010E-4490-9896-584BB3D02748}" srcOrd="1" destOrd="0" presId="urn:microsoft.com/office/officeart/2008/layout/PictureStrips"/>
    <dgm:cxn modelId="{00005BA9-155C-4C3C-ABA7-F9A698C0BF82}" type="presParOf" srcId="{B7EDAA54-C9C8-48F4-87CA-1A0EFB2853FA}" destId="{498A5169-B691-47CD-ACF3-EF22538FD55C}" srcOrd="7" destOrd="0" presId="urn:microsoft.com/office/officeart/2008/layout/PictureStrips"/>
    <dgm:cxn modelId="{3A356615-CE2F-4363-A4E3-D09A94C90F4A}" type="presParOf" srcId="{B7EDAA54-C9C8-48F4-87CA-1A0EFB2853FA}" destId="{BC6A64BF-02DC-4CAC-8587-389C0510A775}" srcOrd="8" destOrd="0" presId="urn:microsoft.com/office/officeart/2008/layout/PictureStrips"/>
    <dgm:cxn modelId="{416CD63C-8F4D-4E17-9BE4-C24B3C976C84}" type="presParOf" srcId="{BC6A64BF-02DC-4CAC-8587-389C0510A775}" destId="{3DA9DBBE-7B4E-4E55-B9B7-AA442CCAC150}" srcOrd="0" destOrd="0" presId="urn:microsoft.com/office/officeart/2008/layout/PictureStrips"/>
    <dgm:cxn modelId="{54ADFBF4-2A44-4B37-8F80-7AC18B46A61B}" type="presParOf" srcId="{BC6A64BF-02DC-4CAC-8587-389C0510A775}" destId="{E78887BE-C7A2-4B65-86E5-4B06890FA331}" srcOrd="1" destOrd="0" presId="urn:microsoft.com/office/officeart/2008/layout/PictureStrips"/>
    <dgm:cxn modelId="{00416B5D-E68F-4C4C-8329-F57729A15D26}" type="presParOf" srcId="{B7EDAA54-C9C8-48F4-87CA-1A0EFB2853FA}" destId="{5538A9C4-1D43-4251-A436-3901EB50D627}" srcOrd="9" destOrd="0" presId="urn:microsoft.com/office/officeart/2008/layout/PictureStrips"/>
    <dgm:cxn modelId="{1CFC293D-907F-4F34-A47C-D046428C1FA1}" type="presParOf" srcId="{B7EDAA54-C9C8-48F4-87CA-1A0EFB2853FA}" destId="{1DD04326-C306-458E-9A4B-9426301F8007}" srcOrd="10" destOrd="0" presId="urn:microsoft.com/office/officeart/2008/layout/PictureStrips"/>
    <dgm:cxn modelId="{5E275F08-2D32-4E7F-A9B4-6C6516A7D7C8}" type="presParOf" srcId="{1DD04326-C306-458E-9A4B-9426301F8007}" destId="{DB04732C-9DAB-4539-B2EA-D91000DCDF49}" srcOrd="0" destOrd="0" presId="urn:microsoft.com/office/officeart/2008/layout/PictureStrips"/>
    <dgm:cxn modelId="{789092F6-B499-4B58-96E1-FD9170158C29}" type="presParOf" srcId="{1DD04326-C306-458E-9A4B-9426301F8007}" destId="{D555CF05-496B-4A2E-8754-8084021D121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B7078FA-EDAF-4C83-B0A1-714157FE5190}" type="doc">
      <dgm:prSet loTypeId="urn:microsoft.com/office/officeart/2005/8/layout/process4" loCatId="list" qsTypeId="urn:microsoft.com/office/officeart/2005/8/quickstyle/3d2#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3AF75FD-1087-440C-92AF-6498920895CC}">
      <dgm:prSet phldrT="[Текст]"/>
      <dgm:spPr/>
      <dgm:t>
        <a:bodyPr/>
        <a:lstStyle/>
        <a:p>
          <a:r>
            <a:rPr lang="ru-RU"/>
            <a:t>Участники сетевого взаимодействия (п.4.3)</a:t>
          </a:r>
        </a:p>
      </dgm:t>
    </dgm:pt>
    <dgm:pt modelId="{16FA7C5C-BC39-41FF-BEA0-A4390AAF10EE}" type="parTrans" cxnId="{2ABAF5C0-29DC-4DF4-A3A0-4F48708C556A}">
      <dgm:prSet/>
      <dgm:spPr/>
      <dgm:t>
        <a:bodyPr/>
        <a:lstStyle/>
        <a:p>
          <a:endParaRPr lang="ru-RU"/>
        </a:p>
      </dgm:t>
    </dgm:pt>
    <dgm:pt modelId="{949B86D0-342B-4403-876B-15B76A47874C}" type="sibTrans" cxnId="{2ABAF5C0-29DC-4DF4-A3A0-4F48708C556A}">
      <dgm:prSet/>
      <dgm:spPr/>
      <dgm:t>
        <a:bodyPr/>
        <a:lstStyle/>
        <a:p>
          <a:endParaRPr lang="ru-RU"/>
        </a:p>
      </dgm:t>
    </dgm:pt>
    <dgm:pt modelId="{7C488561-41B5-4195-BA84-2ACD5C1B7470}">
      <dgm:prSet phldrT="[Текст]" custT="1"/>
      <dgm:spPr/>
      <dgm:t>
        <a:bodyPr/>
        <a:lstStyle/>
        <a:p>
          <a:r>
            <a:rPr lang="ru-RU" sz="1200"/>
            <a:t>Образовательные организации</a:t>
          </a:r>
        </a:p>
      </dgm:t>
    </dgm:pt>
    <dgm:pt modelId="{BD26D68E-8D4D-43BB-917E-AB582D1B54C2}" type="parTrans" cxnId="{000C59AE-4BE7-4DD7-9079-454759E45B49}">
      <dgm:prSet/>
      <dgm:spPr/>
      <dgm:t>
        <a:bodyPr/>
        <a:lstStyle/>
        <a:p>
          <a:endParaRPr lang="ru-RU"/>
        </a:p>
      </dgm:t>
    </dgm:pt>
    <dgm:pt modelId="{64C4A53D-EE7D-46F9-8E71-194B8842C49D}" type="sibTrans" cxnId="{000C59AE-4BE7-4DD7-9079-454759E45B49}">
      <dgm:prSet/>
      <dgm:spPr/>
      <dgm:t>
        <a:bodyPr/>
        <a:lstStyle/>
        <a:p>
          <a:endParaRPr lang="ru-RU"/>
        </a:p>
      </dgm:t>
    </dgm:pt>
    <dgm:pt modelId="{49A18462-51FA-46CF-A11F-22EB4AECD564}">
      <dgm:prSet phldrT="[Текст]" custT="1"/>
      <dgm:spPr/>
      <dgm:t>
        <a:bodyPr/>
        <a:lstStyle/>
        <a:p>
          <a:r>
            <a:rPr lang="ru-RU" sz="1000"/>
            <a:t>Учреждения дополнительного инклюзивного образования</a:t>
          </a:r>
        </a:p>
      </dgm:t>
    </dgm:pt>
    <dgm:pt modelId="{B5EE8E04-4029-4000-A701-F9EB9A3B48C8}" type="parTrans" cxnId="{6F8D2843-062A-4831-9638-EFE2507E9D79}">
      <dgm:prSet/>
      <dgm:spPr/>
      <dgm:t>
        <a:bodyPr/>
        <a:lstStyle/>
        <a:p>
          <a:endParaRPr lang="ru-RU"/>
        </a:p>
      </dgm:t>
    </dgm:pt>
    <dgm:pt modelId="{24DA65DA-64F6-4217-81B0-FA8886406056}" type="sibTrans" cxnId="{6F8D2843-062A-4831-9638-EFE2507E9D79}">
      <dgm:prSet/>
      <dgm:spPr/>
      <dgm:t>
        <a:bodyPr/>
        <a:lstStyle/>
        <a:p>
          <a:endParaRPr lang="ru-RU"/>
        </a:p>
      </dgm:t>
    </dgm:pt>
    <dgm:pt modelId="{BC31E3BB-D968-4CBE-A553-861AE81AE5B2}">
      <dgm:prSet phldrT="[Текст]"/>
      <dgm:spPr/>
      <dgm:t>
        <a:bodyPr/>
        <a:lstStyle/>
        <a:p>
          <a:r>
            <a:rPr lang="ru-RU"/>
            <a:t>Целевой компонент (п.4.1)</a:t>
          </a:r>
        </a:p>
      </dgm:t>
    </dgm:pt>
    <dgm:pt modelId="{722BBD27-492C-4972-97EF-37F3548E7319}" type="parTrans" cxnId="{CD0088E9-9F51-4B88-968A-E37F93E436A0}">
      <dgm:prSet/>
      <dgm:spPr/>
      <dgm:t>
        <a:bodyPr/>
        <a:lstStyle/>
        <a:p>
          <a:endParaRPr lang="ru-RU"/>
        </a:p>
      </dgm:t>
    </dgm:pt>
    <dgm:pt modelId="{59E1E8EE-E9CF-47FC-A5DA-6EC05BCA0F02}" type="sibTrans" cxnId="{CD0088E9-9F51-4B88-968A-E37F93E436A0}">
      <dgm:prSet/>
      <dgm:spPr/>
      <dgm:t>
        <a:bodyPr/>
        <a:lstStyle/>
        <a:p>
          <a:endParaRPr lang="ru-RU"/>
        </a:p>
      </dgm:t>
    </dgm:pt>
    <dgm:pt modelId="{C384639D-1370-4C01-BD47-50F6BCC52004}">
      <dgm:prSet phldrT="[Текст]" custT="1"/>
      <dgm:spPr/>
      <dgm:t>
        <a:bodyPr/>
        <a:lstStyle/>
        <a:p>
          <a:r>
            <a:rPr lang="ru-RU" sz="1400"/>
            <a:t>Цель</a:t>
          </a:r>
        </a:p>
      </dgm:t>
    </dgm:pt>
    <dgm:pt modelId="{60BC452B-0ACE-4323-9D77-48AC9174A54C}" type="parTrans" cxnId="{E37B924A-7315-42FC-91EB-6271651507C5}">
      <dgm:prSet/>
      <dgm:spPr/>
      <dgm:t>
        <a:bodyPr/>
        <a:lstStyle/>
        <a:p>
          <a:endParaRPr lang="ru-RU"/>
        </a:p>
      </dgm:t>
    </dgm:pt>
    <dgm:pt modelId="{02A99A04-C28C-41B2-9918-31399543D0B5}" type="sibTrans" cxnId="{E37B924A-7315-42FC-91EB-6271651507C5}">
      <dgm:prSet/>
      <dgm:spPr/>
      <dgm:t>
        <a:bodyPr/>
        <a:lstStyle/>
        <a:p>
          <a:endParaRPr lang="ru-RU"/>
        </a:p>
      </dgm:t>
    </dgm:pt>
    <dgm:pt modelId="{2A24F36F-474A-4051-BA4A-9CE88D8C8AE7}">
      <dgm:prSet phldrT="[Текст]" custT="1"/>
      <dgm:spPr/>
      <dgm:t>
        <a:bodyPr/>
        <a:lstStyle/>
        <a:p>
          <a:r>
            <a:rPr lang="ru-RU" sz="1400"/>
            <a:t>Задачи</a:t>
          </a:r>
        </a:p>
      </dgm:t>
    </dgm:pt>
    <dgm:pt modelId="{EEF65B4E-113B-4A8E-88E9-7A95D1A1A028}" type="parTrans" cxnId="{07B03EB4-D32F-447E-B146-6F8849957921}">
      <dgm:prSet/>
      <dgm:spPr/>
      <dgm:t>
        <a:bodyPr/>
        <a:lstStyle/>
        <a:p>
          <a:endParaRPr lang="ru-RU"/>
        </a:p>
      </dgm:t>
    </dgm:pt>
    <dgm:pt modelId="{D7F30D74-E550-4027-A16C-23A0BE2F0D66}" type="sibTrans" cxnId="{07B03EB4-D32F-447E-B146-6F8849957921}">
      <dgm:prSet/>
      <dgm:spPr/>
      <dgm:t>
        <a:bodyPr/>
        <a:lstStyle/>
        <a:p>
          <a:endParaRPr lang="ru-RU"/>
        </a:p>
      </dgm:t>
    </dgm:pt>
    <dgm:pt modelId="{4AFA53EA-3F7A-451D-8A46-48A2744EB23C}">
      <dgm:prSet phldrT="[Текст]"/>
      <dgm:spPr/>
      <dgm:t>
        <a:bodyPr/>
        <a:lstStyle/>
        <a:p>
          <a:r>
            <a:rPr lang="ru-RU"/>
            <a:t>Организационный компонент (4.4,4.2)</a:t>
          </a:r>
        </a:p>
      </dgm:t>
    </dgm:pt>
    <dgm:pt modelId="{96B8973B-0E14-40F2-B14A-180A14019E37}" type="parTrans" cxnId="{EFA107F4-7C50-484F-8631-8D3CDCCECF48}">
      <dgm:prSet/>
      <dgm:spPr/>
      <dgm:t>
        <a:bodyPr/>
        <a:lstStyle/>
        <a:p>
          <a:endParaRPr lang="ru-RU"/>
        </a:p>
      </dgm:t>
    </dgm:pt>
    <dgm:pt modelId="{10E36739-08BF-48F1-BAED-6C28A2C2C06A}" type="sibTrans" cxnId="{EFA107F4-7C50-484F-8631-8D3CDCCECF48}">
      <dgm:prSet/>
      <dgm:spPr/>
      <dgm:t>
        <a:bodyPr/>
        <a:lstStyle/>
        <a:p>
          <a:endParaRPr lang="ru-RU"/>
        </a:p>
      </dgm:t>
    </dgm:pt>
    <dgm:pt modelId="{16A21FEE-E13D-4F5E-84E9-EF27A493EAE8}">
      <dgm:prSet phldrT="[Текст]" custT="1"/>
      <dgm:spPr/>
      <dgm:t>
        <a:bodyPr/>
        <a:lstStyle/>
        <a:p>
          <a:endParaRPr lang="ru-RU" sz="1200"/>
        </a:p>
        <a:p>
          <a:r>
            <a:rPr lang="ru-RU" sz="1200"/>
            <a:t>Формы сетевого взаимодействия</a:t>
          </a:r>
        </a:p>
        <a:p>
          <a:endParaRPr lang="ru-RU" sz="700"/>
        </a:p>
      </dgm:t>
    </dgm:pt>
    <dgm:pt modelId="{4BFEF79B-2D27-4AB2-BBE1-2858E4057A37}" type="parTrans" cxnId="{91AA8C86-6898-47D8-910A-0B7B1FEA8B78}">
      <dgm:prSet/>
      <dgm:spPr/>
      <dgm:t>
        <a:bodyPr/>
        <a:lstStyle/>
        <a:p>
          <a:endParaRPr lang="ru-RU"/>
        </a:p>
      </dgm:t>
    </dgm:pt>
    <dgm:pt modelId="{0B711143-361E-452F-9B09-1D1974816117}" type="sibTrans" cxnId="{91AA8C86-6898-47D8-910A-0B7B1FEA8B78}">
      <dgm:prSet/>
      <dgm:spPr/>
      <dgm:t>
        <a:bodyPr/>
        <a:lstStyle/>
        <a:p>
          <a:endParaRPr lang="ru-RU"/>
        </a:p>
      </dgm:t>
    </dgm:pt>
    <dgm:pt modelId="{C232CE16-311B-4F0F-B2C5-3F3E15DF5B6B}">
      <dgm:prSet phldrT="[Текст]" custT="1"/>
      <dgm:spPr/>
      <dgm:t>
        <a:bodyPr/>
        <a:lstStyle/>
        <a:p>
          <a:r>
            <a:rPr lang="ru-RU" sz="1200"/>
            <a:t>Методы сетевого взаимодействия</a:t>
          </a:r>
        </a:p>
      </dgm:t>
    </dgm:pt>
    <dgm:pt modelId="{FDB747C0-30A7-409A-B741-836D5AA0A614}" type="parTrans" cxnId="{66686C37-F0BE-4501-BAEF-FDEC819F9500}">
      <dgm:prSet/>
      <dgm:spPr/>
      <dgm:t>
        <a:bodyPr/>
        <a:lstStyle/>
        <a:p>
          <a:endParaRPr lang="ru-RU"/>
        </a:p>
      </dgm:t>
    </dgm:pt>
    <dgm:pt modelId="{7E123D75-DC64-4934-BC61-CFB1DBB805F0}" type="sibTrans" cxnId="{66686C37-F0BE-4501-BAEF-FDEC819F9500}">
      <dgm:prSet/>
      <dgm:spPr/>
      <dgm:t>
        <a:bodyPr/>
        <a:lstStyle/>
        <a:p>
          <a:endParaRPr lang="ru-RU"/>
        </a:p>
      </dgm:t>
    </dgm:pt>
    <dgm:pt modelId="{B2D4DF05-53B1-4990-9963-5522DA250527}">
      <dgm:prSet/>
      <dgm:spPr/>
      <dgm:t>
        <a:bodyPr/>
        <a:lstStyle/>
        <a:p>
          <a:r>
            <a:rPr lang="ru-RU"/>
            <a:t>Управленческий компонент (4.5)</a:t>
          </a:r>
        </a:p>
        <a:p>
          <a:r>
            <a:rPr lang="ru-RU"/>
            <a:t>Управление взаимодействием участников сети осуществляет Координационный совет</a:t>
          </a:r>
        </a:p>
      </dgm:t>
    </dgm:pt>
    <dgm:pt modelId="{4C7FB632-D43C-457C-9A79-2595DE60B3D6}" type="parTrans" cxnId="{0C08FAC7-6D5B-4F0E-BFE2-6C193A581174}">
      <dgm:prSet/>
      <dgm:spPr/>
      <dgm:t>
        <a:bodyPr/>
        <a:lstStyle/>
        <a:p>
          <a:endParaRPr lang="ru-RU"/>
        </a:p>
      </dgm:t>
    </dgm:pt>
    <dgm:pt modelId="{5ECD6999-0F60-4BF2-AB64-77886EFDAC84}" type="sibTrans" cxnId="{0C08FAC7-6D5B-4F0E-BFE2-6C193A581174}">
      <dgm:prSet/>
      <dgm:spPr/>
      <dgm:t>
        <a:bodyPr/>
        <a:lstStyle/>
        <a:p>
          <a:endParaRPr lang="ru-RU"/>
        </a:p>
      </dgm:t>
    </dgm:pt>
    <dgm:pt modelId="{2E7FAF8B-1408-40E9-B478-7F2A497F5F93}">
      <dgm:prSet/>
      <dgm:spPr/>
      <dgm:t>
        <a:bodyPr/>
        <a:lstStyle/>
        <a:p>
          <a:r>
            <a:rPr lang="ru-RU"/>
            <a:t>Результативный компонент (4.6)</a:t>
          </a:r>
        </a:p>
      </dgm:t>
    </dgm:pt>
    <dgm:pt modelId="{12532BC5-E63B-4AFB-A808-7448A73E79E9}" type="parTrans" cxnId="{633E10EC-49B2-4133-9B4C-3ECE8F75DD4F}">
      <dgm:prSet/>
      <dgm:spPr/>
      <dgm:t>
        <a:bodyPr/>
        <a:lstStyle/>
        <a:p>
          <a:endParaRPr lang="ru-RU"/>
        </a:p>
      </dgm:t>
    </dgm:pt>
    <dgm:pt modelId="{C1751F9A-7C5A-466D-91E8-63546CC5FF93}" type="sibTrans" cxnId="{633E10EC-49B2-4133-9B4C-3ECE8F75DD4F}">
      <dgm:prSet/>
      <dgm:spPr/>
      <dgm:t>
        <a:bodyPr/>
        <a:lstStyle/>
        <a:p>
          <a:endParaRPr lang="ru-RU"/>
        </a:p>
      </dgm:t>
    </dgm:pt>
    <dgm:pt modelId="{A5710CBA-9171-4381-AB87-68FCDF2ED90A}">
      <dgm:prSet custT="1"/>
      <dgm:spPr/>
      <dgm:t>
        <a:bodyPr/>
        <a:lstStyle/>
        <a:p>
          <a:r>
            <a:rPr lang="ru-RU" sz="1400" dirty="0"/>
            <a:t>Структурные компоненты модели сетевого взаимодействия в рамках реализации проекта </a:t>
          </a:r>
        </a:p>
      </dgm:t>
    </dgm:pt>
    <dgm:pt modelId="{573AF4A0-AF2A-4EFD-8667-E7D1BC1FD039}" type="parTrans" cxnId="{6C3C3847-603C-4A0E-A5A7-9EC720297FB3}">
      <dgm:prSet/>
      <dgm:spPr/>
      <dgm:t>
        <a:bodyPr/>
        <a:lstStyle/>
        <a:p>
          <a:endParaRPr lang="ru-RU"/>
        </a:p>
      </dgm:t>
    </dgm:pt>
    <dgm:pt modelId="{35E8B28C-FE65-4697-90B0-FA109ED773F3}" type="sibTrans" cxnId="{6C3C3847-603C-4A0E-A5A7-9EC720297FB3}">
      <dgm:prSet/>
      <dgm:spPr/>
      <dgm:t>
        <a:bodyPr/>
        <a:lstStyle/>
        <a:p>
          <a:endParaRPr lang="ru-RU"/>
        </a:p>
      </dgm:t>
    </dgm:pt>
    <dgm:pt modelId="{42AE2BAA-9EFB-4C33-8E68-BF89DE8EFFC3}" type="pres">
      <dgm:prSet presAssocID="{CB7078FA-EDAF-4C83-B0A1-714157FE51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262FA7-A822-428D-ADCA-D78904B3B073}" type="pres">
      <dgm:prSet presAssocID="{2E7FAF8B-1408-40E9-B478-7F2A497F5F93}" presName="boxAndChildren" presStyleCnt="0"/>
      <dgm:spPr/>
    </dgm:pt>
    <dgm:pt modelId="{81BDE235-DC2F-4EA5-A780-02F2370BB521}" type="pres">
      <dgm:prSet presAssocID="{2E7FAF8B-1408-40E9-B478-7F2A497F5F93}" presName="parentTextBox" presStyleLbl="node1" presStyleIdx="0" presStyleCnt="6" custScaleY="72586"/>
      <dgm:spPr/>
      <dgm:t>
        <a:bodyPr/>
        <a:lstStyle/>
        <a:p>
          <a:endParaRPr lang="ru-RU"/>
        </a:p>
      </dgm:t>
    </dgm:pt>
    <dgm:pt modelId="{D0110B33-4A43-4F59-A52F-D8298B2FF9D9}" type="pres">
      <dgm:prSet presAssocID="{10E36739-08BF-48F1-BAED-6C28A2C2C06A}" presName="sp" presStyleCnt="0"/>
      <dgm:spPr/>
    </dgm:pt>
    <dgm:pt modelId="{65DCA048-7B80-4937-939C-BFFE7A5E0BCD}" type="pres">
      <dgm:prSet presAssocID="{4AFA53EA-3F7A-451D-8A46-48A2744EB23C}" presName="arrowAndChildren" presStyleCnt="0"/>
      <dgm:spPr/>
    </dgm:pt>
    <dgm:pt modelId="{9F7B4711-7926-4E33-A782-919531AD3F1E}" type="pres">
      <dgm:prSet presAssocID="{4AFA53EA-3F7A-451D-8A46-48A2744EB23C}" presName="parentTextArrow" presStyleLbl="node1" presStyleIdx="0" presStyleCnt="6"/>
      <dgm:spPr/>
      <dgm:t>
        <a:bodyPr/>
        <a:lstStyle/>
        <a:p>
          <a:endParaRPr lang="ru-RU"/>
        </a:p>
      </dgm:t>
    </dgm:pt>
    <dgm:pt modelId="{6FFC3CA9-802B-45D8-B433-32563DEB4B7E}" type="pres">
      <dgm:prSet presAssocID="{4AFA53EA-3F7A-451D-8A46-48A2744EB23C}" presName="arrow" presStyleLbl="node1" presStyleIdx="1" presStyleCnt="6"/>
      <dgm:spPr/>
      <dgm:t>
        <a:bodyPr/>
        <a:lstStyle/>
        <a:p>
          <a:endParaRPr lang="ru-RU"/>
        </a:p>
      </dgm:t>
    </dgm:pt>
    <dgm:pt modelId="{16E00903-6153-4A82-8233-80A60B05D81A}" type="pres">
      <dgm:prSet presAssocID="{4AFA53EA-3F7A-451D-8A46-48A2744EB23C}" presName="descendantArrow" presStyleCnt="0"/>
      <dgm:spPr/>
    </dgm:pt>
    <dgm:pt modelId="{0BF087EE-F8DA-4C08-A6E8-23EEC446F67C}" type="pres">
      <dgm:prSet presAssocID="{16A21FEE-E13D-4F5E-84E9-EF27A493EAE8}" presName="childTextArrow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27FBA-6684-4137-A048-DB9DFD9C087F}" type="pres">
      <dgm:prSet presAssocID="{C232CE16-311B-4F0F-B2C5-3F3E15DF5B6B}" presName="childTextArrow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CEE61-4A90-4C4E-8796-7E077883070A}" type="pres">
      <dgm:prSet presAssocID="{5ECD6999-0F60-4BF2-AB64-77886EFDAC84}" presName="sp" presStyleCnt="0"/>
      <dgm:spPr/>
    </dgm:pt>
    <dgm:pt modelId="{970AF59A-FFF6-4BB0-AFEF-394581B2A137}" type="pres">
      <dgm:prSet presAssocID="{B2D4DF05-53B1-4990-9963-5522DA250527}" presName="arrowAndChildren" presStyleCnt="0"/>
      <dgm:spPr/>
    </dgm:pt>
    <dgm:pt modelId="{A438A616-522E-467E-B93B-95D6DA0F7BA6}" type="pres">
      <dgm:prSet presAssocID="{B2D4DF05-53B1-4990-9963-5522DA250527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E93DA656-E702-46EB-8DAA-9C2B0FFC8EF5}" type="pres">
      <dgm:prSet presAssocID="{59E1E8EE-E9CF-47FC-A5DA-6EC05BCA0F02}" presName="sp" presStyleCnt="0"/>
      <dgm:spPr/>
    </dgm:pt>
    <dgm:pt modelId="{8AF43D45-E63B-4730-92C8-0F13FC8C2B60}" type="pres">
      <dgm:prSet presAssocID="{BC31E3BB-D968-4CBE-A553-861AE81AE5B2}" presName="arrowAndChildren" presStyleCnt="0"/>
      <dgm:spPr/>
    </dgm:pt>
    <dgm:pt modelId="{6DA760E2-D0E1-40A8-88F3-ED8897244187}" type="pres">
      <dgm:prSet presAssocID="{BC31E3BB-D968-4CBE-A553-861AE81AE5B2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87D8DF7B-53A5-4524-B3D6-4BE70FDD5BF6}" type="pres">
      <dgm:prSet presAssocID="{BC31E3BB-D968-4CBE-A553-861AE81AE5B2}" presName="arrow" presStyleLbl="node1" presStyleIdx="3" presStyleCnt="6"/>
      <dgm:spPr/>
      <dgm:t>
        <a:bodyPr/>
        <a:lstStyle/>
        <a:p>
          <a:endParaRPr lang="ru-RU"/>
        </a:p>
      </dgm:t>
    </dgm:pt>
    <dgm:pt modelId="{D5DD6E80-0530-4DC1-BD12-429328E8C5BC}" type="pres">
      <dgm:prSet presAssocID="{BC31E3BB-D968-4CBE-A553-861AE81AE5B2}" presName="descendantArrow" presStyleCnt="0"/>
      <dgm:spPr/>
    </dgm:pt>
    <dgm:pt modelId="{2CA75F74-7027-4763-B14F-E1662C9AC72B}" type="pres">
      <dgm:prSet presAssocID="{C384639D-1370-4C01-BD47-50F6BCC52004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B11F3-8AF5-45BE-89D1-FA02EE632253}" type="pres">
      <dgm:prSet presAssocID="{2A24F36F-474A-4051-BA4A-9CE88D8C8AE7}" presName="childTextArrow" presStyleLbl="fgAccFollowNode1" presStyleIdx="3" presStyleCnt="6" custLinFactNeighborY="-2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EB227-9203-46F3-B1E6-77D3EED21EC6}" type="pres">
      <dgm:prSet presAssocID="{949B86D0-342B-4403-876B-15B76A47874C}" presName="sp" presStyleCnt="0"/>
      <dgm:spPr/>
    </dgm:pt>
    <dgm:pt modelId="{58ED5999-6C6C-416F-81EB-D3B3926407D1}" type="pres">
      <dgm:prSet presAssocID="{53AF75FD-1087-440C-92AF-6498920895CC}" presName="arrowAndChildren" presStyleCnt="0"/>
      <dgm:spPr/>
    </dgm:pt>
    <dgm:pt modelId="{DB447000-F0B4-42A3-B7E4-589B8DAE121A}" type="pres">
      <dgm:prSet presAssocID="{53AF75FD-1087-440C-92AF-6498920895CC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7298B5B2-BE81-4981-BB09-BEADB19F6087}" type="pres">
      <dgm:prSet presAssocID="{53AF75FD-1087-440C-92AF-6498920895CC}" presName="arrow" presStyleLbl="node1" presStyleIdx="4" presStyleCnt="6"/>
      <dgm:spPr/>
      <dgm:t>
        <a:bodyPr/>
        <a:lstStyle/>
        <a:p>
          <a:endParaRPr lang="ru-RU"/>
        </a:p>
      </dgm:t>
    </dgm:pt>
    <dgm:pt modelId="{C167AA67-2EB7-4672-819C-AAB6F6375CBB}" type="pres">
      <dgm:prSet presAssocID="{53AF75FD-1087-440C-92AF-6498920895CC}" presName="descendantArrow" presStyleCnt="0"/>
      <dgm:spPr/>
    </dgm:pt>
    <dgm:pt modelId="{D06379E0-1851-49E9-B4C1-B3AF691B74A9}" type="pres">
      <dgm:prSet presAssocID="{7C488561-41B5-4195-BA84-2ACD5C1B7470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3C559-116B-45F1-8AFF-FA97F2530DC5}" type="pres">
      <dgm:prSet presAssocID="{49A18462-51FA-46CF-A11F-22EB4AECD564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3A385-C634-48C5-9A4A-01DE1784EDDE}" type="pres">
      <dgm:prSet presAssocID="{35E8B28C-FE65-4697-90B0-FA109ED773F3}" presName="sp" presStyleCnt="0"/>
      <dgm:spPr/>
    </dgm:pt>
    <dgm:pt modelId="{BBF423AB-F2B3-45D6-A253-CEA9DB2530A4}" type="pres">
      <dgm:prSet presAssocID="{A5710CBA-9171-4381-AB87-68FCDF2ED90A}" presName="arrowAndChildren" presStyleCnt="0"/>
      <dgm:spPr/>
    </dgm:pt>
    <dgm:pt modelId="{54ECE93A-4D8E-4875-961D-F38FDF3F8466}" type="pres">
      <dgm:prSet presAssocID="{A5710CBA-9171-4381-AB87-68FCDF2ED90A}" presName="parentTextArrow" presStyleLbl="node1" presStyleIdx="5" presStyleCnt="6" custLinFactNeighborX="291" custLinFactNeighborY="236"/>
      <dgm:spPr/>
      <dgm:t>
        <a:bodyPr/>
        <a:lstStyle/>
        <a:p>
          <a:endParaRPr lang="ru-RU"/>
        </a:p>
      </dgm:t>
    </dgm:pt>
  </dgm:ptLst>
  <dgm:cxnLst>
    <dgm:cxn modelId="{0C08FAC7-6D5B-4F0E-BFE2-6C193A581174}" srcId="{CB7078FA-EDAF-4C83-B0A1-714157FE5190}" destId="{B2D4DF05-53B1-4990-9963-5522DA250527}" srcOrd="3" destOrd="0" parTransId="{4C7FB632-D43C-457C-9A79-2595DE60B3D6}" sibTransId="{5ECD6999-0F60-4BF2-AB64-77886EFDAC84}"/>
    <dgm:cxn modelId="{F6E45BE8-7AC8-48E2-B271-CB3ADE4A4663}" type="presOf" srcId="{C384639D-1370-4C01-BD47-50F6BCC52004}" destId="{2CA75F74-7027-4763-B14F-E1662C9AC72B}" srcOrd="0" destOrd="0" presId="urn:microsoft.com/office/officeart/2005/8/layout/process4"/>
    <dgm:cxn modelId="{6F8D2843-062A-4831-9638-EFE2507E9D79}" srcId="{53AF75FD-1087-440C-92AF-6498920895CC}" destId="{49A18462-51FA-46CF-A11F-22EB4AECD564}" srcOrd="1" destOrd="0" parTransId="{B5EE8E04-4029-4000-A701-F9EB9A3B48C8}" sibTransId="{24DA65DA-64F6-4217-81B0-FA8886406056}"/>
    <dgm:cxn modelId="{EFA107F4-7C50-484F-8631-8D3CDCCECF48}" srcId="{CB7078FA-EDAF-4C83-B0A1-714157FE5190}" destId="{4AFA53EA-3F7A-451D-8A46-48A2744EB23C}" srcOrd="4" destOrd="0" parTransId="{96B8973B-0E14-40F2-B14A-180A14019E37}" sibTransId="{10E36739-08BF-48F1-BAED-6C28A2C2C06A}"/>
    <dgm:cxn modelId="{07B03EB4-D32F-447E-B146-6F8849957921}" srcId="{BC31E3BB-D968-4CBE-A553-861AE81AE5B2}" destId="{2A24F36F-474A-4051-BA4A-9CE88D8C8AE7}" srcOrd="1" destOrd="0" parTransId="{EEF65B4E-113B-4A8E-88E9-7A95D1A1A028}" sibTransId="{D7F30D74-E550-4027-A16C-23A0BE2F0D66}"/>
    <dgm:cxn modelId="{2163472F-6AF4-4144-A0D0-8630E83D422D}" type="presOf" srcId="{A5710CBA-9171-4381-AB87-68FCDF2ED90A}" destId="{54ECE93A-4D8E-4875-961D-F38FDF3F8466}" srcOrd="0" destOrd="0" presId="urn:microsoft.com/office/officeart/2005/8/layout/process4"/>
    <dgm:cxn modelId="{CD0088E9-9F51-4B88-968A-E37F93E436A0}" srcId="{CB7078FA-EDAF-4C83-B0A1-714157FE5190}" destId="{BC31E3BB-D968-4CBE-A553-861AE81AE5B2}" srcOrd="2" destOrd="0" parTransId="{722BBD27-492C-4972-97EF-37F3548E7319}" sibTransId="{59E1E8EE-E9CF-47FC-A5DA-6EC05BCA0F02}"/>
    <dgm:cxn modelId="{A00BDB8F-7991-4ED7-B894-75352E56BA7D}" type="presOf" srcId="{7C488561-41B5-4195-BA84-2ACD5C1B7470}" destId="{D06379E0-1851-49E9-B4C1-B3AF691B74A9}" srcOrd="0" destOrd="0" presId="urn:microsoft.com/office/officeart/2005/8/layout/process4"/>
    <dgm:cxn modelId="{6C3C3847-603C-4A0E-A5A7-9EC720297FB3}" srcId="{CB7078FA-EDAF-4C83-B0A1-714157FE5190}" destId="{A5710CBA-9171-4381-AB87-68FCDF2ED90A}" srcOrd="0" destOrd="0" parTransId="{573AF4A0-AF2A-4EFD-8667-E7D1BC1FD039}" sibTransId="{35E8B28C-FE65-4697-90B0-FA109ED773F3}"/>
    <dgm:cxn modelId="{000C59AE-4BE7-4DD7-9079-454759E45B49}" srcId="{53AF75FD-1087-440C-92AF-6498920895CC}" destId="{7C488561-41B5-4195-BA84-2ACD5C1B7470}" srcOrd="0" destOrd="0" parTransId="{BD26D68E-8D4D-43BB-917E-AB582D1B54C2}" sibTransId="{64C4A53D-EE7D-46F9-8E71-194B8842C49D}"/>
    <dgm:cxn modelId="{4116B771-7EA5-4BC2-9CDA-524938056935}" type="presOf" srcId="{C232CE16-311B-4F0F-B2C5-3F3E15DF5B6B}" destId="{3C927FBA-6684-4137-A048-DB9DFD9C087F}" srcOrd="0" destOrd="0" presId="urn:microsoft.com/office/officeart/2005/8/layout/process4"/>
    <dgm:cxn modelId="{A7C3D401-96FF-4B3B-B369-344AE3D62B1D}" type="presOf" srcId="{53AF75FD-1087-440C-92AF-6498920895CC}" destId="{7298B5B2-BE81-4981-BB09-BEADB19F6087}" srcOrd="1" destOrd="0" presId="urn:microsoft.com/office/officeart/2005/8/layout/process4"/>
    <dgm:cxn modelId="{CB920155-C51F-4AA9-800A-25EE93191032}" type="presOf" srcId="{BC31E3BB-D968-4CBE-A553-861AE81AE5B2}" destId="{6DA760E2-D0E1-40A8-88F3-ED8897244187}" srcOrd="0" destOrd="0" presId="urn:microsoft.com/office/officeart/2005/8/layout/process4"/>
    <dgm:cxn modelId="{91AA8C86-6898-47D8-910A-0B7B1FEA8B78}" srcId="{4AFA53EA-3F7A-451D-8A46-48A2744EB23C}" destId="{16A21FEE-E13D-4F5E-84E9-EF27A493EAE8}" srcOrd="0" destOrd="0" parTransId="{4BFEF79B-2D27-4AB2-BBE1-2858E4057A37}" sibTransId="{0B711143-361E-452F-9B09-1D1974816117}"/>
    <dgm:cxn modelId="{48A9ACD2-3C3B-48B9-8ACC-482DB384A678}" type="presOf" srcId="{49A18462-51FA-46CF-A11F-22EB4AECD564}" destId="{1043C559-116B-45F1-8AFF-FA97F2530DC5}" srcOrd="0" destOrd="0" presId="urn:microsoft.com/office/officeart/2005/8/layout/process4"/>
    <dgm:cxn modelId="{BD018172-8941-44A1-904A-251C668171A1}" type="presOf" srcId="{B2D4DF05-53B1-4990-9963-5522DA250527}" destId="{A438A616-522E-467E-B93B-95D6DA0F7BA6}" srcOrd="0" destOrd="0" presId="urn:microsoft.com/office/officeart/2005/8/layout/process4"/>
    <dgm:cxn modelId="{633E10EC-49B2-4133-9B4C-3ECE8F75DD4F}" srcId="{CB7078FA-EDAF-4C83-B0A1-714157FE5190}" destId="{2E7FAF8B-1408-40E9-B478-7F2A497F5F93}" srcOrd="5" destOrd="0" parTransId="{12532BC5-E63B-4AFB-A808-7448A73E79E9}" sibTransId="{C1751F9A-7C5A-466D-91E8-63546CC5FF93}"/>
    <dgm:cxn modelId="{225764F2-5C32-4BAE-9D95-9D686D7772DB}" type="presOf" srcId="{53AF75FD-1087-440C-92AF-6498920895CC}" destId="{DB447000-F0B4-42A3-B7E4-589B8DAE121A}" srcOrd="0" destOrd="0" presId="urn:microsoft.com/office/officeart/2005/8/layout/process4"/>
    <dgm:cxn modelId="{FFDA6927-47E5-4823-A726-EA4EA71692DE}" type="presOf" srcId="{4AFA53EA-3F7A-451D-8A46-48A2744EB23C}" destId="{9F7B4711-7926-4E33-A782-919531AD3F1E}" srcOrd="0" destOrd="0" presId="urn:microsoft.com/office/officeart/2005/8/layout/process4"/>
    <dgm:cxn modelId="{F2D3A362-0148-4006-B8E6-01918C23C738}" type="presOf" srcId="{16A21FEE-E13D-4F5E-84E9-EF27A493EAE8}" destId="{0BF087EE-F8DA-4C08-A6E8-23EEC446F67C}" srcOrd="0" destOrd="0" presId="urn:microsoft.com/office/officeart/2005/8/layout/process4"/>
    <dgm:cxn modelId="{74042B3A-36ED-4437-8CE3-4B37801256B8}" type="presOf" srcId="{2E7FAF8B-1408-40E9-B478-7F2A497F5F93}" destId="{81BDE235-DC2F-4EA5-A780-02F2370BB521}" srcOrd="0" destOrd="0" presId="urn:microsoft.com/office/officeart/2005/8/layout/process4"/>
    <dgm:cxn modelId="{66686C37-F0BE-4501-BAEF-FDEC819F9500}" srcId="{4AFA53EA-3F7A-451D-8A46-48A2744EB23C}" destId="{C232CE16-311B-4F0F-B2C5-3F3E15DF5B6B}" srcOrd="1" destOrd="0" parTransId="{FDB747C0-30A7-409A-B741-836D5AA0A614}" sibTransId="{7E123D75-DC64-4934-BC61-CFB1DBB805F0}"/>
    <dgm:cxn modelId="{02892651-3FBB-4E57-9BDC-73536E576D4B}" type="presOf" srcId="{4AFA53EA-3F7A-451D-8A46-48A2744EB23C}" destId="{6FFC3CA9-802B-45D8-B433-32563DEB4B7E}" srcOrd="1" destOrd="0" presId="urn:microsoft.com/office/officeart/2005/8/layout/process4"/>
    <dgm:cxn modelId="{2ABAF5C0-29DC-4DF4-A3A0-4F48708C556A}" srcId="{CB7078FA-EDAF-4C83-B0A1-714157FE5190}" destId="{53AF75FD-1087-440C-92AF-6498920895CC}" srcOrd="1" destOrd="0" parTransId="{16FA7C5C-BC39-41FF-BEA0-A4390AAF10EE}" sibTransId="{949B86D0-342B-4403-876B-15B76A47874C}"/>
    <dgm:cxn modelId="{E37B924A-7315-42FC-91EB-6271651507C5}" srcId="{BC31E3BB-D968-4CBE-A553-861AE81AE5B2}" destId="{C384639D-1370-4C01-BD47-50F6BCC52004}" srcOrd="0" destOrd="0" parTransId="{60BC452B-0ACE-4323-9D77-48AC9174A54C}" sibTransId="{02A99A04-C28C-41B2-9918-31399543D0B5}"/>
    <dgm:cxn modelId="{9A636A6A-5B23-427B-AAD7-96C273E520D0}" type="presOf" srcId="{BC31E3BB-D968-4CBE-A553-861AE81AE5B2}" destId="{87D8DF7B-53A5-4524-B3D6-4BE70FDD5BF6}" srcOrd="1" destOrd="0" presId="urn:microsoft.com/office/officeart/2005/8/layout/process4"/>
    <dgm:cxn modelId="{F6B2723B-0AF5-4B21-A926-F3FEB19AF1E9}" type="presOf" srcId="{CB7078FA-EDAF-4C83-B0A1-714157FE5190}" destId="{42AE2BAA-9EFB-4C33-8E68-BF89DE8EFFC3}" srcOrd="0" destOrd="0" presId="urn:microsoft.com/office/officeart/2005/8/layout/process4"/>
    <dgm:cxn modelId="{E30FC38A-B224-4FC9-9C53-B510154F3FEE}" type="presOf" srcId="{2A24F36F-474A-4051-BA4A-9CE88D8C8AE7}" destId="{241B11F3-8AF5-45BE-89D1-FA02EE632253}" srcOrd="0" destOrd="0" presId="urn:microsoft.com/office/officeart/2005/8/layout/process4"/>
    <dgm:cxn modelId="{F803870E-C6D2-44A7-AE1B-A275DDC42F73}" type="presParOf" srcId="{42AE2BAA-9EFB-4C33-8E68-BF89DE8EFFC3}" destId="{C4262FA7-A822-428D-ADCA-D78904B3B073}" srcOrd="0" destOrd="0" presId="urn:microsoft.com/office/officeart/2005/8/layout/process4"/>
    <dgm:cxn modelId="{AA5FEB2E-0557-4AAB-81BB-F842037246A2}" type="presParOf" srcId="{C4262FA7-A822-428D-ADCA-D78904B3B073}" destId="{81BDE235-DC2F-4EA5-A780-02F2370BB521}" srcOrd="0" destOrd="0" presId="urn:microsoft.com/office/officeart/2005/8/layout/process4"/>
    <dgm:cxn modelId="{5602D8B2-1A71-4F32-9E06-A852DE2944AE}" type="presParOf" srcId="{42AE2BAA-9EFB-4C33-8E68-BF89DE8EFFC3}" destId="{D0110B33-4A43-4F59-A52F-D8298B2FF9D9}" srcOrd="1" destOrd="0" presId="urn:microsoft.com/office/officeart/2005/8/layout/process4"/>
    <dgm:cxn modelId="{1ACA9A2D-94FB-4ECD-BF39-3DF7328AB8A4}" type="presParOf" srcId="{42AE2BAA-9EFB-4C33-8E68-BF89DE8EFFC3}" destId="{65DCA048-7B80-4937-939C-BFFE7A5E0BCD}" srcOrd="2" destOrd="0" presId="urn:microsoft.com/office/officeart/2005/8/layout/process4"/>
    <dgm:cxn modelId="{49A3720D-017B-4176-A6A7-AEBDDEBAADBE}" type="presParOf" srcId="{65DCA048-7B80-4937-939C-BFFE7A5E0BCD}" destId="{9F7B4711-7926-4E33-A782-919531AD3F1E}" srcOrd="0" destOrd="0" presId="urn:microsoft.com/office/officeart/2005/8/layout/process4"/>
    <dgm:cxn modelId="{2F2DB9CC-ADDD-48F8-9FB4-74522302B6D4}" type="presParOf" srcId="{65DCA048-7B80-4937-939C-BFFE7A5E0BCD}" destId="{6FFC3CA9-802B-45D8-B433-32563DEB4B7E}" srcOrd="1" destOrd="0" presId="urn:microsoft.com/office/officeart/2005/8/layout/process4"/>
    <dgm:cxn modelId="{5FE5AF79-94FC-4882-AC09-852B8D485D24}" type="presParOf" srcId="{65DCA048-7B80-4937-939C-BFFE7A5E0BCD}" destId="{16E00903-6153-4A82-8233-80A60B05D81A}" srcOrd="2" destOrd="0" presId="urn:microsoft.com/office/officeart/2005/8/layout/process4"/>
    <dgm:cxn modelId="{7DDE439A-4905-42AE-8785-B6807D5A4576}" type="presParOf" srcId="{16E00903-6153-4A82-8233-80A60B05D81A}" destId="{0BF087EE-F8DA-4C08-A6E8-23EEC446F67C}" srcOrd="0" destOrd="0" presId="urn:microsoft.com/office/officeart/2005/8/layout/process4"/>
    <dgm:cxn modelId="{EA41E078-40DF-4AA5-94E5-1ACFD9205A86}" type="presParOf" srcId="{16E00903-6153-4A82-8233-80A60B05D81A}" destId="{3C927FBA-6684-4137-A048-DB9DFD9C087F}" srcOrd="1" destOrd="0" presId="urn:microsoft.com/office/officeart/2005/8/layout/process4"/>
    <dgm:cxn modelId="{22319665-31A8-44F4-8659-CDF16A86FB7F}" type="presParOf" srcId="{42AE2BAA-9EFB-4C33-8E68-BF89DE8EFFC3}" destId="{7A0CEE61-4A90-4C4E-8796-7E077883070A}" srcOrd="3" destOrd="0" presId="urn:microsoft.com/office/officeart/2005/8/layout/process4"/>
    <dgm:cxn modelId="{E7343976-1C35-468D-AEF5-F684518B8206}" type="presParOf" srcId="{42AE2BAA-9EFB-4C33-8E68-BF89DE8EFFC3}" destId="{970AF59A-FFF6-4BB0-AFEF-394581B2A137}" srcOrd="4" destOrd="0" presId="urn:microsoft.com/office/officeart/2005/8/layout/process4"/>
    <dgm:cxn modelId="{D281420E-1357-4BA9-AA8D-9858BFC0D4EF}" type="presParOf" srcId="{970AF59A-FFF6-4BB0-AFEF-394581B2A137}" destId="{A438A616-522E-467E-B93B-95D6DA0F7BA6}" srcOrd="0" destOrd="0" presId="urn:microsoft.com/office/officeart/2005/8/layout/process4"/>
    <dgm:cxn modelId="{925AE2AC-FAF3-4531-9BF9-A208880213F7}" type="presParOf" srcId="{42AE2BAA-9EFB-4C33-8E68-BF89DE8EFFC3}" destId="{E93DA656-E702-46EB-8DAA-9C2B0FFC8EF5}" srcOrd="5" destOrd="0" presId="urn:microsoft.com/office/officeart/2005/8/layout/process4"/>
    <dgm:cxn modelId="{56C637F6-4C6E-4F5A-87F6-C0577AFEDCCF}" type="presParOf" srcId="{42AE2BAA-9EFB-4C33-8E68-BF89DE8EFFC3}" destId="{8AF43D45-E63B-4730-92C8-0F13FC8C2B60}" srcOrd="6" destOrd="0" presId="urn:microsoft.com/office/officeart/2005/8/layout/process4"/>
    <dgm:cxn modelId="{46187863-C305-4BD6-94BD-3DC6C061683B}" type="presParOf" srcId="{8AF43D45-E63B-4730-92C8-0F13FC8C2B60}" destId="{6DA760E2-D0E1-40A8-88F3-ED8897244187}" srcOrd="0" destOrd="0" presId="urn:microsoft.com/office/officeart/2005/8/layout/process4"/>
    <dgm:cxn modelId="{6D3F570E-95F8-43B8-851E-F8A487A2CA5A}" type="presParOf" srcId="{8AF43D45-E63B-4730-92C8-0F13FC8C2B60}" destId="{87D8DF7B-53A5-4524-B3D6-4BE70FDD5BF6}" srcOrd="1" destOrd="0" presId="urn:microsoft.com/office/officeart/2005/8/layout/process4"/>
    <dgm:cxn modelId="{31E910B6-C08B-43A2-9D0D-50D9E824CB29}" type="presParOf" srcId="{8AF43D45-E63B-4730-92C8-0F13FC8C2B60}" destId="{D5DD6E80-0530-4DC1-BD12-429328E8C5BC}" srcOrd="2" destOrd="0" presId="urn:microsoft.com/office/officeart/2005/8/layout/process4"/>
    <dgm:cxn modelId="{036BCDD8-BEEC-4AC1-BAC7-B5407A0DC029}" type="presParOf" srcId="{D5DD6E80-0530-4DC1-BD12-429328E8C5BC}" destId="{2CA75F74-7027-4763-B14F-E1662C9AC72B}" srcOrd="0" destOrd="0" presId="urn:microsoft.com/office/officeart/2005/8/layout/process4"/>
    <dgm:cxn modelId="{701D7183-69D7-4E47-8A9A-1EFA0A3B2279}" type="presParOf" srcId="{D5DD6E80-0530-4DC1-BD12-429328E8C5BC}" destId="{241B11F3-8AF5-45BE-89D1-FA02EE632253}" srcOrd="1" destOrd="0" presId="urn:microsoft.com/office/officeart/2005/8/layout/process4"/>
    <dgm:cxn modelId="{4E763A6E-BC50-4D16-9CD6-E6A40FD34910}" type="presParOf" srcId="{42AE2BAA-9EFB-4C33-8E68-BF89DE8EFFC3}" destId="{5D0EB227-9203-46F3-B1E6-77D3EED21EC6}" srcOrd="7" destOrd="0" presId="urn:microsoft.com/office/officeart/2005/8/layout/process4"/>
    <dgm:cxn modelId="{994D06D2-0FA2-49A2-A426-7CBFD2337D28}" type="presParOf" srcId="{42AE2BAA-9EFB-4C33-8E68-BF89DE8EFFC3}" destId="{58ED5999-6C6C-416F-81EB-D3B3926407D1}" srcOrd="8" destOrd="0" presId="urn:microsoft.com/office/officeart/2005/8/layout/process4"/>
    <dgm:cxn modelId="{CE4E7074-BF0F-4579-8991-CC0A5664570F}" type="presParOf" srcId="{58ED5999-6C6C-416F-81EB-D3B3926407D1}" destId="{DB447000-F0B4-42A3-B7E4-589B8DAE121A}" srcOrd="0" destOrd="0" presId="urn:microsoft.com/office/officeart/2005/8/layout/process4"/>
    <dgm:cxn modelId="{8CB20C9F-BD1B-4966-8DFF-8CE83E4B8FE0}" type="presParOf" srcId="{58ED5999-6C6C-416F-81EB-D3B3926407D1}" destId="{7298B5B2-BE81-4981-BB09-BEADB19F6087}" srcOrd="1" destOrd="0" presId="urn:microsoft.com/office/officeart/2005/8/layout/process4"/>
    <dgm:cxn modelId="{DAA5D05A-BE9E-43EF-BFBE-FCF530531755}" type="presParOf" srcId="{58ED5999-6C6C-416F-81EB-D3B3926407D1}" destId="{C167AA67-2EB7-4672-819C-AAB6F6375CBB}" srcOrd="2" destOrd="0" presId="urn:microsoft.com/office/officeart/2005/8/layout/process4"/>
    <dgm:cxn modelId="{244B8A04-4BF9-48CE-B9A6-ED252EFE38F3}" type="presParOf" srcId="{C167AA67-2EB7-4672-819C-AAB6F6375CBB}" destId="{D06379E0-1851-49E9-B4C1-B3AF691B74A9}" srcOrd="0" destOrd="0" presId="urn:microsoft.com/office/officeart/2005/8/layout/process4"/>
    <dgm:cxn modelId="{4B757933-0C1A-47D0-8590-ED12696E72E9}" type="presParOf" srcId="{C167AA67-2EB7-4672-819C-AAB6F6375CBB}" destId="{1043C559-116B-45F1-8AFF-FA97F2530DC5}" srcOrd="1" destOrd="0" presId="urn:microsoft.com/office/officeart/2005/8/layout/process4"/>
    <dgm:cxn modelId="{6FA5EC32-79CF-4D30-8566-85C3D56B1EAC}" type="presParOf" srcId="{42AE2BAA-9EFB-4C33-8E68-BF89DE8EFFC3}" destId="{2B23A385-C634-48C5-9A4A-01DE1784EDDE}" srcOrd="9" destOrd="0" presId="urn:microsoft.com/office/officeart/2005/8/layout/process4"/>
    <dgm:cxn modelId="{FC32A309-0278-4A6D-81D1-83387EDBF1D5}" type="presParOf" srcId="{42AE2BAA-9EFB-4C33-8E68-BF89DE8EFFC3}" destId="{BBF423AB-F2B3-45D6-A253-CEA9DB2530A4}" srcOrd="10" destOrd="0" presId="urn:microsoft.com/office/officeart/2005/8/layout/process4"/>
    <dgm:cxn modelId="{F8D92C5B-8924-4091-A185-1C9CF7AD7FE7}" type="presParOf" srcId="{BBF423AB-F2B3-45D6-A253-CEA9DB2530A4}" destId="{54ECE93A-4D8E-4875-961D-F38FDF3F846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D834CA-8DA1-4A1A-8F77-4E9E6D1BD488}" type="doc">
      <dgm:prSet loTypeId="urn:microsoft.com/office/officeart/2005/8/layout/cycle4#1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4B09249-DFA5-4455-9870-8EB1F433538D}">
      <dgm:prSet phldrT="[Текст]" custT="1"/>
      <dgm:spPr/>
      <dgm:t>
        <a:bodyPr/>
        <a:lstStyle/>
        <a:p>
          <a:r>
            <a:rPr lang="ru-RU" sz="1200"/>
            <a:t>ДОО</a:t>
          </a:r>
        </a:p>
      </dgm:t>
    </dgm:pt>
    <dgm:pt modelId="{3E200BD9-E8D0-4692-B353-904B8D4C14CD}" type="parTrans" cxnId="{6214242F-6D09-4812-AD8E-1F2F3591B7F1}">
      <dgm:prSet/>
      <dgm:spPr/>
      <dgm:t>
        <a:bodyPr/>
        <a:lstStyle/>
        <a:p>
          <a:endParaRPr lang="ru-RU"/>
        </a:p>
      </dgm:t>
    </dgm:pt>
    <dgm:pt modelId="{C7255EAF-2B72-4D67-907B-D4E164600B8E}" type="sibTrans" cxnId="{6214242F-6D09-4812-AD8E-1F2F3591B7F1}">
      <dgm:prSet/>
      <dgm:spPr/>
      <dgm:t>
        <a:bodyPr/>
        <a:lstStyle/>
        <a:p>
          <a:endParaRPr lang="ru-RU"/>
        </a:p>
      </dgm:t>
    </dgm:pt>
    <dgm:pt modelId="{D6FA68C1-4258-47AD-850E-33F9AD6E8F6A}">
      <dgm:prSet phldrT="[Текст]" custT="1"/>
      <dgm:spPr>
        <a:gradFill flip="none" rotWithShape="0">
          <a:gsLst>
            <a:gs pos="0">
              <a:schemeClr val="tx2">
                <a:lumMod val="20000"/>
                <a:lumOff val="80000"/>
                <a:shade val="30000"/>
                <a:satMod val="115000"/>
              </a:schemeClr>
            </a:gs>
            <a:gs pos="50000">
              <a:schemeClr val="tx2">
                <a:lumMod val="20000"/>
                <a:lumOff val="80000"/>
                <a:shade val="67500"/>
                <a:satMod val="115000"/>
              </a:schemeClr>
            </a:gs>
            <a:gs pos="100000">
              <a:schemeClr val="tx2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sz="1200"/>
            <a:t>МДОУ № 79</a:t>
          </a:r>
        </a:p>
      </dgm:t>
    </dgm:pt>
    <dgm:pt modelId="{986114BC-8660-417C-A256-054087FDF95D}" type="parTrans" cxnId="{08A7520D-7842-41A5-BDFB-5C680829BB78}">
      <dgm:prSet/>
      <dgm:spPr/>
      <dgm:t>
        <a:bodyPr/>
        <a:lstStyle/>
        <a:p>
          <a:endParaRPr lang="ru-RU"/>
        </a:p>
      </dgm:t>
    </dgm:pt>
    <dgm:pt modelId="{956C8A18-9074-4336-BF35-059EADE8C1D0}" type="sibTrans" cxnId="{08A7520D-7842-41A5-BDFB-5C680829BB78}">
      <dgm:prSet/>
      <dgm:spPr/>
      <dgm:t>
        <a:bodyPr/>
        <a:lstStyle/>
        <a:p>
          <a:endParaRPr lang="ru-RU"/>
        </a:p>
      </dgm:t>
    </dgm:pt>
    <dgm:pt modelId="{41BB6CC8-61E1-4CF8-964A-90C7F4C02C0E}">
      <dgm:prSet phldrT="[Текст]" custT="1"/>
      <dgm:spPr/>
      <dgm:t>
        <a:bodyPr/>
        <a:lstStyle/>
        <a:p>
          <a:r>
            <a:rPr lang="ru-RU" sz="1200"/>
            <a:t>ООО</a:t>
          </a:r>
        </a:p>
      </dgm:t>
    </dgm:pt>
    <dgm:pt modelId="{B058707B-01C2-4AC2-8213-0A7D1C28CA06}" type="parTrans" cxnId="{1A001EFB-02D6-4710-A81A-51D1B57372E2}">
      <dgm:prSet/>
      <dgm:spPr/>
      <dgm:t>
        <a:bodyPr/>
        <a:lstStyle/>
        <a:p>
          <a:endParaRPr lang="ru-RU"/>
        </a:p>
      </dgm:t>
    </dgm:pt>
    <dgm:pt modelId="{9A87900E-CB7F-4770-B319-4A88A7A699E4}" type="sibTrans" cxnId="{1A001EFB-02D6-4710-A81A-51D1B57372E2}">
      <dgm:prSet/>
      <dgm:spPr/>
      <dgm:t>
        <a:bodyPr/>
        <a:lstStyle/>
        <a:p>
          <a:endParaRPr lang="ru-RU"/>
        </a:p>
      </dgm:t>
    </dgm:pt>
    <dgm:pt modelId="{89F0458B-BF1D-44C5-A788-BDE8E5DFE375}">
      <dgm:prSet phldrT="[Текст]" custT="1"/>
      <dgm:spPr>
        <a:gradFill flip="none" rotWithShape="0">
          <a:gsLst>
            <a:gs pos="0">
              <a:schemeClr val="tx2">
                <a:lumMod val="20000"/>
                <a:lumOff val="80000"/>
                <a:shade val="30000"/>
                <a:satMod val="115000"/>
              </a:schemeClr>
            </a:gs>
            <a:gs pos="50000">
              <a:schemeClr val="tx2">
                <a:lumMod val="20000"/>
                <a:lumOff val="80000"/>
                <a:shade val="67500"/>
                <a:satMod val="115000"/>
              </a:schemeClr>
            </a:gs>
            <a:gs pos="100000">
              <a:schemeClr val="tx2">
                <a:lumMod val="20000"/>
                <a:lumOff val="80000"/>
                <a:shade val="100000"/>
                <a:satMod val="115000"/>
              </a:schemeClr>
            </a:gs>
          </a:gsLst>
          <a:lin ang="10800000" scaled="1"/>
          <a:tileRect/>
        </a:gradFill>
      </dgm:spPr>
      <dgm:t>
        <a:bodyPr/>
        <a:lstStyle/>
        <a:p>
          <a:endParaRPr lang="ru-RU" sz="1200"/>
        </a:p>
      </dgm:t>
    </dgm:pt>
    <dgm:pt modelId="{2BCE1972-57BE-463F-83B3-337CDD3B676F}" type="parTrans" cxnId="{F454ABE7-F5F8-47AE-B218-D61DE7848CE9}">
      <dgm:prSet/>
      <dgm:spPr/>
      <dgm:t>
        <a:bodyPr/>
        <a:lstStyle/>
        <a:p>
          <a:endParaRPr lang="ru-RU"/>
        </a:p>
      </dgm:t>
    </dgm:pt>
    <dgm:pt modelId="{BE2E1F29-DA7D-4798-967F-50FF8EF7701E}" type="sibTrans" cxnId="{F454ABE7-F5F8-47AE-B218-D61DE7848CE9}">
      <dgm:prSet/>
      <dgm:spPr/>
      <dgm:t>
        <a:bodyPr/>
        <a:lstStyle/>
        <a:p>
          <a:endParaRPr lang="ru-RU"/>
        </a:p>
      </dgm:t>
    </dgm:pt>
    <dgm:pt modelId="{E08C2AD8-7835-4733-B0CF-4769B415F971}">
      <dgm:prSet phldrT="[Текст]" custT="1"/>
      <dgm:spPr/>
      <dgm:t>
        <a:bodyPr/>
        <a:lstStyle/>
        <a:p>
          <a:r>
            <a:rPr lang="ru-RU" sz="1200"/>
            <a:t>Муниципалитеты</a:t>
          </a:r>
        </a:p>
      </dgm:t>
    </dgm:pt>
    <dgm:pt modelId="{7412D811-4068-40E6-BAFD-7FF2E9421748}" type="parTrans" cxnId="{A43AB0AF-F467-4531-A9A0-B546C9F37273}">
      <dgm:prSet/>
      <dgm:spPr/>
      <dgm:t>
        <a:bodyPr/>
        <a:lstStyle/>
        <a:p>
          <a:endParaRPr lang="ru-RU"/>
        </a:p>
      </dgm:t>
    </dgm:pt>
    <dgm:pt modelId="{0C8540CC-A7F8-40A2-B84A-EC3D2BC370BF}" type="sibTrans" cxnId="{A43AB0AF-F467-4531-A9A0-B546C9F37273}">
      <dgm:prSet/>
      <dgm:spPr/>
      <dgm:t>
        <a:bodyPr/>
        <a:lstStyle/>
        <a:p>
          <a:endParaRPr lang="ru-RU"/>
        </a:p>
      </dgm:t>
    </dgm:pt>
    <dgm:pt modelId="{F847F90E-7F5B-4B75-94CB-046484BD2A8D}">
      <dgm:prSet phldrT="[Текст]" custT="1"/>
      <dgm:spPr>
        <a:gradFill flip="none" rotWithShape="0">
          <a:gsLst>
            <a:gs pos="0">
              <a:schemeClr val="tx2">
                <a:lumMod val="20000"/>
                <a:lumOff val="80000"/>
                <a:shade val="30000"/>
                <a:satMod val="115000"/>
              </a:schemeClr>
            </a:gs>
            <a:gs pos="50000">
              <a:schemeClr val="tx2">
                <a:lumMod val="20000"/>
                <a:lumOff val="80000"/>
                <a:shade val="67500"/>
                <a:satMod val="115000"/>
              </a:schemeClr>
            </a:gs>
            <a:gs pos="100000">
              <a:schemeClr val="tx2">
                <a:lumMod val="20000"/>
                <a:lumOff val="80000"/>
                <a:shade val="100000"/>
                <a:satMod val="115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ru-RU" sz="1200"/>
            <a:t>город -курорт Сочи</a:t>
          </a:r>
        </a:p>
      </dgm:t>
    </dgm:pt>
    <dgm:pt modelId="{8DF1AAA4-1A2B-4BBB-8FB3-35BED12CC878}" type="parTrans" cxnId="{6D05204E-72E5-4CFB-8DD9-4DDDD9B11CF6}">
      <dgm:prSet/>
      <dgm:spPr/>
      <dgm:t>
        <a:bodyPr/>
        <a:lstStyle/>
        <a:p>
          <a:endParaRPr lang="ru-RU"/>
        </a:p>
      </dgm:t>
    </dgm:pt>
    <dgm:pt modelId="{32CBDA70-29E5-432A-A470-2ECB1ED91E0F}" type="sibTrans" cxnId="{6D05204E-72E5-4CFB-8DD9-4DDDD9B11CF6}">
      <dgm:prSet/>
      <dgm:spPr/>
      <dgm:t>
        <a:bodyPr/>
        <a:lstStyle/>
        <a:p>
          <a:endParaRPr lang="ru-RU"/>
        </a:p>
      </dgm:t>
    </dgm:pt>
    <dgm:pt modelId="{AC38BE03-FB13-419C-81DD-41A41810748D}">
      <dgm:prSet phldrT="[Текст]" custT="1"/>
      <dgm:spPr/>
      <dgm:t>
        <a:bodyPr/>
        <a:lstStyle/>
        <a:p>
          <a:r>
            <a:rPr lang="ru-RU" sz="1200"/>
            <a:t>СОШ</a:t>
          </a:r>
        </a:p>
      </dgm:t>
    </dgm:pt>
    <dgm:pt modelId="{7961E039-BA41-4C7E-BF1C-4A9B6856DCED}" type="parTrans" cxnId="{89B05767-9910-4952-8105-F20A1C4AE8C0}">
      <dgm:prSet/>
      <dgm:spPr/>
      <dgm:t>
        <a:bodyPr/>
        <a:lstStyle/>
        <a:p>
          <a:endParaRPr lang="ru-RU"/>
        </a:p>
      </dgm:t>
    </dgm:pt>
    <dgm:pt modelId="{0CFDB27A-24C0-4143-9A0B-E7E25D24BB60}" type="sibTrans" cxnId="{89B05767-9910-4952-8105-F20A1C4AE8C0}">
      <dgm:prSet/>
      <dgm:spPr/>
      <dgm:t>
        <a:bodyPr/>
        <a:lstStyle/>
        <a:p>
          <a:endParaRPr lang="ru-RU"/>
        </a:p>
      </dgm:t>
    </dgm:pt>
    <dgm:pt modelId="{4D00E1F0-B6B5-4F08-87B3-6C9B5038BC15}">
      <dgm:prSet phldrT="[Текст]" custT="1"/>
      <dgm:spPr>
        <a:gradFill flip="none" rotWithShape="0">
          <a:gsLst>
            <a:gs pos="0">
              <a:schemeClr val="tx2">
                <a:lumMod val="20000"/>
                <a:lumOff val="80000"/>
                <a:shade val="30000"/>
                <a:satMod val="115000"/>
              </a:schemeClr>
            </a:gs>
            <a:gs pos="50000">
              <a:schemeClr val="tx2">
                <a:lumMod val="20000"/>
                <a:lumOff val="80000"/>
                <a:shade val="67500"/>
                <a:satMod val="115000"/>
              </a:schemeClr>
            </a:gs>
            <a:gs pos="100000">
              <a:schemeClr val="tx2">
                <a:lumMod val="20000"/>
                <a:lumOff val="80000"/>
                <a:shade val="100000"/>
                <a:satMod val="115000"/>
              </a:schemeClr>
            </a:gs>
          </a:gsLst>
          <a:lin ang="0" scaled="1"/>
          <a:tileRect/>
        </a:gradFill>
      </dgm:spPr>
      <dgm:t>
        <a:bodyPr/>
        <a:lstStyle/>
        <a:p>
          <a:endParaRPr lang="ru-RU" sz="1200"/>
        </a:p>
      </dgm:t>
    </dgm:pt>
    <dgm:pt modelId="{701A44DF-5850-40E0-B723-7BF493E49764}" type="parTrans" cxnId="{F1F78F81-D708-4843-9267-A945D0B83222}">
      <dgm:prSet/>
      <dgm:spPr/>
      <dgm:t>
        <a:bodyPr/>
        <a:lstStyle/>
        <a:p>
          <a:endParaRPr lang="ru-RU"/>
        </a:p>
      </dgm:t>
    </dgm:pt>
    <dgm:pt modelId="{99B3255F-87B4-4AAB-884D-112F019A5FFB}" type="sibTrans" cxnId="{F1F78F81-D708-4843-9267-A945D0B83222}">
      <dgm:prSet/>
      <dgm:spPr/>
      <dgm:t>
        <a:bodyPr/>
        <a:lstStyle/>
        <a:p>
          <a:endParaRPr lang="ru-RU"/>
        </a:p>
      </dgm:t>
    </dgm:pt>
    <dgm:pt modelId="{A31697E5-5172-4594-A8BD-2BBDA3D5DCA1}">
      <dgm:prSet phldrT="[Текст]" custT="1"/>
      <dgm:spPr>
        <a:gradFill flip="none" rotWithShape="0">
          <a:gsLst>
            <a:gs pos="0">
              <a:schemeClr val="tx2">
                <a:lumMod val="20000"/>
                <a:lumOff val="80000"/>
                <a:shade val="30000"/>
                <a:satMod val="115000"/>
              </a:schemeClr>
            </a:gs>
            <a:gs pos="50000">
              <a:schemeClr val="tx2">
                <a:lumMod val="20000"/>
                <a:lumOff val="80000"/>
                <a:shade val="67500"/>
                <a:satMod val="115000"/>
              </a:schemeClr>
            </a:gs>
            <a:gs pos="100000">
              <a:schemeClr val="tx2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sz="1200" dirty="0"/>
            <a:t>МДОБУ № 125</a:t>
          </a:r>
        </a:p>
      </dgm:t>
    </dgm:pt>
    <dgm:pt modelId="{E7770CA2-33E6-408F-85DB-0B2C65606A92}" type="parTrans" cxnId="{8A9901B2-E34E-431A-BCE5-A12E0F94A248}">
      <dgm:prSet/>
      <dgm:spPr/>
      <dgm:t>
        <a:bodyPr/>
        <a:lstStyle/>
        <a:p>
          <a:endParaRPr lang="ru-RU"/>
        </a:p>
      </dgm:t>
    </dgm:pt>
    <dgm:pt modelId="{6560B2EA-5F26-44E0-BC42-90A9A8792366}" type="sibTrans" cxnId="{8A9901B2-E34E-431A-BCE5-A12E0F94A248}">
      <dgm:prSet/>
      <dgm:spPr/>
      <dgm:t>
        <a:bodyPr/>
        <a:lstStyle/>
        <a:p>
          <a:endParaRPr lang="ru-RU"/>
        </a:p>
      </dgm:t>
    </dgm:pt>
    <dgm:pt modelId="{6FF8C3EC-3214-48B9-ABC5-90F8A8F6D7B5}">
      <dgm:prSet phldrT="[Текст]" custT="1"/>
      <dgm:spPr>
        <a:gradFill flip="none" rotWithShape="0">
          <a:gsLst>
            <a:gs pos="0">
              <a:schemeClr val="tx2">
                <a:lumMod val="20000"/>
                <a:lumOff val="80000"/>
                <a:shade val="30000"/>
                <a:satMod val="115000"/>
              </a:schemeClr>
            </a:gs>
            <a:gs pos="50000">
              <a:schemeClr val="tx2">
                <a:lumMod val="20000"/>
                <a:lumOff val="80000"/>
                <a:shade val="67500"/>
                <a:satMod val="115000"/>
              </a:schemeClr>
            </a:gs>
            <a:gs pos="100000">
              <a:schemeClr val="tx2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sz="1200"/>
            <a:t>МДОУ № 120</a:t>
          </a:r>
        </a:p>
      </dgm:t>
    </dgm:pt>
    <dgm:pt modelId="{946B5B80-F335-44FB-83AB-C58F24CCDEBF}" type="parTrans" cxnId="{3CD3BCF4-5D76-4401-9E80-002B87B63532}">
      <dgm:prSet/>
      <dgm:spPr/>
      <dgm:t>
        <a:bodyPr/>
        <a:lstStyle/>
        <a:p>
          <a:endParaRPr lang="ru-RU"/>
        </a:p>
      </dgm:t>
    </dgm:pt>
    <dgm:pt modelId="{9F2FD7B2-DD67-40A3-B04E-DAC6DCA9D9C3}" type="sibTrans" cxnId="{3CD3BCF4-5D76-4401-9E80-002B87B63532}">
      <dgm:prSet/>
      <dgm:spPr/>
      <dgm:t>
        <a:bodyPr/>
        <a:lstStyle/>
        <a:p>
          <a:endParaRPr lang="ru-RU"/>
        </a:p>
      </dgm:t>
    </dgm:pt>
    <dgm:pt modelId="{CCB4019C-D0BC-4155-B1C4-CC1ADBF14351}">
      <dgm:prSet phldrT="[Текст]" custT="1"/>
      <dgm:spPr>
        <a:gradFill flip="none" rotWithShape="0">
          <a:gsLst>
            <a:gs pos="0">
              <a:schemeClr val="tx2">
                <a:lumMod val="20000"/>
                <a:lumOff val="80000"/>
                <a:shade val="30000"/>
                <a:satMod val="115000"/>
              </a:schemeClr>
            </a:gs>
            <a:gs pos="50000">
              <a:schemeClr val="tx2">
                <a:lumMod val="20000"/>
                <a:lumOff val="80000"/>
                <a:shade val="67500"/>
                <a:satMod val="115000"/>
              </a:schemeClr>
            </a:gs>
            <a:gs pos="100000">
              <a:schemeClr val="tx2">
                <a:lumMod val="20000"/>
                <a:lumOff val="80000"/>
                <a:shade val="100000"/>
                <a:satMod val="115000"/>
              </a:schemeClr>
            </a:gs>
          </a:gsLst>
          <a:lin ang="0" scaled="1"/>
          <a:tileRect/>
        </a:gradFill>
      </dgm:spPr>
      <dgm:t>
        <a:bodyPr/>
        <a:lstStyle/>
        <a:p>
          <a:endParaRPr lang="ru-RU" sz="1200"/>
        </a:p>
      </dgm:t>
    </dgm:pt>
    <dgm:pt modelId="{4BE4DABC-2CB1-4772-A38A-008ADBC4CFB3}" type="parTrans" cxnId="{7CA826D4-E32B-4A8A-BFC9-B15C8D6289CF}">
      <dgm:prSet/>
      <dgm:spPr/>
      <dgm:t>
        <a:bodyPr/>
        <a:lstStyle/>
        <a:p>
          <a:endParaRPr lang="ru-RU"/>
        </a:p>
      </dgm:t>
    </dgm:pt>
    <dgm:pt modelId="{AF102F6F-E4B9-4807-A37C-9C53E45C6C42}" type="sibTrans" cxnId="{7CA826D4-E32B-4A8A-BFC9-B15C8D6289CF}">
      <dgm:prSet/>
      <dgm:spPr/>
      <dgm:t>
        <a:bodyPr/>
        <a:lstStyle/>
        <a:p>
          <a:endParaRPr lang="ru-RU"/>
        </a:p>
      </dgm:t>
    </dgm:pt>
    <dgm:pt modelId="{405CACC3-F4DA-4C5E-A5F7-749D2BC4AE4C}">
      <dgm:prSet phldrT="[Текст]" custT="1"/>
      <dgm:spPr>
        <a:gradFill flip="none" rotWithShape="0">
          <a:gsLst>
            <a:gs pos="0">
              <a:schemeClr val="tx2">
                <a:lumMod val="20000"/>
                <a:lumOff val="80000"/>
                <a:shade val="30000"/>
                <a:satMod val="115000"/>
              </a:schemeClr>
            </a:gs>
            <a:gs pos="50000">
              <a:schemeClr val="tx2">
                <a:lumMod val="20000"/>
                <a:lumOff val="80000"/>
                <a:shade val="67500"/>
                <a:satMod val="115000"/>
              </a:schemeClr>
            </a:gs>
            <a:gs pos="100000">
              <a:schemeClr val="tx2">
                <a:lumMod val="20000"/>
                <a:lumOff val="80000"/>
                <a:shade val="100000"/>
                <a:satMod val="115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ru-RU" sz="1200"/>
            <a:t>г.Москва</a:t>
          </a:r>
        </a:p>
      </dgm:t>
    </dgm:pt>
    <dgm:pt modelId="{754A7FE6-3BA0-46E9-B6F8-24C8ACC9C2AC}" type="parTrans" cxnId="{3C78E0A9-B0A0-4998-B92F-52D1EC4B7D19}">
      <dgm:prSet/>
      <dgm:spPr/>
      <dgm:t>
        <a:bodyPr/>
        <a:lstStyle/>
        <a:p>
          <a:endParaRPr lang="ru-RU"/>
        </a:p>
      </dgm:t>
    </dgm:pt>
    <dgm:pt modelId="{56DF08D5-5A80-4F0C-BEC6-7738E61D2613}" type="sibTrans" cxnId="{3C78E0A9-B0A0-4998-B92F-52D1EC4B7D19}">
      <dgm:prSet/>
      <dgm:spPr/>
      <dgm:t>
        <a:bodyPr/>
        <a:lstStyle/>
        <a:p>
          <a:endParaRPr lang="ru-RU"/>
        </a:p>
      </dgm:t>
    </dgm:pt>
    <dgm:pt modelId="{B9841017-938D-476D-9194-F58DCA16C055}">
      <dgm:prSet phldrT="[Текст]" custT="1"/>
      <dgm:spPr>
        <a:gradFill flip="none" rotWithShape="0">
          <a:gsLst>
            <a:gs pos="0">
              <a:schemeClr val="tx2">
                <a:lumMod val="20000"/>
                <a:lumOff val="80000"/>
                <a:shade val="30000"/>
                <a:satMod val="115000"/>
              </a:schemeClr>
            </a:gs>
            <a:gs pos="50000">
              <a:schemeClr val="tx2">
                <a:lumMod val="20000"/>
                <a:lumOff val="80000"/>
                <a:shade val="67500"/>
                <a:satMod val="115000"/>
              </a:schemeClr>
            </a:gs>
            <a:gs pos="100000">
              <a:schemeClr val="tx2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sz="1200"/>
            <a:t>МДОБУ № 34</a:t>
          </a:r>
        </a:p>
      </dgm:t>
    </dgm:pt>
    <dgm:pt modelId="{04B1104C-4C37-4197-9A68-30C418B77EA5}" type="parTrans" cxnId="{CFEC9339-889B-4A1F-BE8B-A7C34D929822}">
      <dgm:prSet/>
      <dgm:spPr/>
      <dgm:t>
        <a:bodyPr/>
        <a:lstStyle/>
        <a:p>
          <a:endParaRPr lang="ru-RU"/>
        </a:p>
      </dgm:t>
    </dgm:pt>
    <dgm:pt modelId="{69A0A14B-BF99-4B68-8100-826766BBD29A}" type="sibTrans" cxnId="{CFEC9339-889B-4A1F-BE8B-A7C34D929822}">
      <dgm:prSet/>
      <dgm:spPr/>
      <dgm:t>
        <a:bodyPr/>
        <a:lstStyle/>
        <a:p>
          <a:endParaRPr lang="ru-RU"/>
        </a:p>
      </dgm:t>
    </dgm:pt>
    <dgm:pt modelId="{36AAF1B4-746F-4301-B9E1-AB1601B928E5}">
      <dgm:prSet phldrT="[Текст]" custT="1"/>
      <dgm:spPr>
        <a:gradFill flip="none" rotWithShape="0">
          <a:gsLst>
            <a:gs pos="0">
              <a:schemeClr val="tx2">
                <a:lumMod val="20000"/>
                <a:lumOff val="80000"/>
                <a:shade val="30000"/>
                <a:satMod val="115000"/>
              </a:schemeClr>
            </a:gs>
            <a:gs pos="50000">
              <a:schemeClr val="tx2">
                <a:lumMod val="20000"/>
                <a:lumOff val="80000"/>
                <a:shade val="67500"/>
                <a:satMod val="115000"/>
              </a:schemeClr>
            </a:gs>
            <a:gs pos="100000">
              <a:schemeClr val="tx2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sz="1200"/>
            <a:t>МДОУ № 45</a:t>
          </a:r>
        </a:p>
      </dgm:t>
    </dgm:pt>
    <dgm:pt modelId="{732511C4-9CAD-428F-8C16-807EF5EA57E1}" type="parTrans" cxnId="{74552A8E-8C0B-4424-B379-F229AACBFD7B}">
      <dgm:prSet/>
      <dgm:spPr/>
      <dgm:t>
        <a:bodyPr/>
        <a:lstStyle/>
        <a:p>
          <a:endParaRPr lang="ru-RU"/>
        </a:p>
      </dgm:t>
    </dgm:pt>
    <dgm:pt modelId="{3D853C1A-C91C-4993-B2EA-3764DAE9075A}" type="sibTrans" cxnId="{74552A8E-8C0B-4424-B379-F229AACBFD7B}">
      <dgm:prSet/>
      <dgm:spPr/>
      <dgm:t>
        <a:bodyPr/>
        <a:lstStyle/>
        <a:p>
          <a:endParaRPr lang="ru-RU"/>
        </a:p>
      </dgm:t>
    </dgm:pt>
    <dgm:pt modelId="{8CE6A406-FFC4-43DF-B5FA-38FE15BA75D9}">
      <dgm:prSet phldrT="[Текст]" custT="1"/>
      <dgm:spPr>
        <a:gradFill flip="none" rotWithShape="0">
          <a:gsLst>
            <a:gs pos="0">
              <a:schemeClr val="tx2">
                <a:lumMod val="20000"/>
                <a:lumOff val="80000"/>
                <a:shade val="30000"/>
                <a:satMod val="115000"/>
              </a:schemeClr>
            </a:gs>
            <a:gs pos="50000">
              <a:schemeClr val="tx2">
                <a:lumMod val="20000"/>
                <a:lumOff val="80000"/>
                <a:shade val="67500"/>
                <a:satMod val="115000"/>
              </a:schemeClr>
            </a:gs>
            <a:gs pos="100000">
              <a:schemeClr val="tx2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sz="1200"/>
            <a:t>МДОБУ № 40</a:t>
          </a:r>
        </a:p>
      </dgm:t>
    </dgm:pt>
    <dgm:pt modelId="{D436D2C1-1107-422B-8B76-30DE36AD5E5D}" type="parTrans" cxnId="{CF9098F5-2CF6-4B9A-AEE9-F3F5095A46A3}">
      <dgm:prSet/>
      <dgm:spPr/>
      <dgm:t>
        <a:bodyPr/>
        <a:lstStyle/>
        <a:p>
          <a:endParaRPr lang="ru-RU"/>
        </a:p>
      </dgm:t>
    </dgm:pt>
    <dgm:pt modelId="{2CA0DD06-49A1-44DE-9F50-7B319B9D84A6}" type="sibTrans" cxnId="{CF9098F5-2CF6-4B9A-AEE9-F3F5095A46A3}">
      <dgm:prSet/>
      <dgm:spPr/>
      <dgm:t>
        <a:bodyPr/>
        <a:lstStyle/>
        <a:p>
          <a:endParaRPr lang="ru-RU"/>
        </a:p>
      </dgm:t>
    </dgm:pt>
    <dgm:pt modelId="{50C94211-910F-4834-AEAA-1B6AFAA86E72}">
      <dgm:prSet phldrT="[Текст]" custT="1"/>
      <dgm:spPr>
        <a:gradFill flip="none" rotWithShape="0">
          <a:gsLst>
            <a:gs pos="0">
              <a:schemeClr val="tx2">
                <a:lumMod val="20000"/>
                <a:lumOff val="80000"/>
                <a:shade val="30000"/>
                <a:satMod val="115000"/>
              </a:schemeClr>
            </a:gs>
            <a:gs pos="50000">
              <a:schemeClr val="tx2">
                <a:lumMod val="20000"/>
                <a:lumOff val="80000"/>
                <a:shade val="67500"/>
                <a:satMod val="115000"/>
              </a:schemeClr>
            </a:gs>
            <a:gs pos="100000">
              <a:schemeClr val="tx2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sz="1200" dirty="0"/>
            <a:t>МДОБУ № </a:t>
          </a:r>
          <a:r>
            <a:rPr lang="ru-RU" sz="1200" dirty="0" smtClean="0"/>
            <a:t>67</a:t>
          </a:r>
          <a:endParaRPr lang="ru-RU" sz="1200" dirty="0"/>
        </a:p>
      </dgm:t>
    </dgm:pt>
    <dgm:pt modelId="{6216CB80-7093-4C86-8DE7-264D6B50D7EC}" type="parTrans" cxnId="{FADCA64E-3685-4DC9-A1D4-9CBA136F2ACF}">
      <dgm:prSet/>
      <dgm:spPr/>
      <dgm:t>
        <a:bodyPr/>
        <a:lstStyle/>
        <a:p>
          <a:endParaRPr lang="ru-RU"/>
        </a:p>
      </dgm:t>
    </dgm:pt>
    <dgm:pt modelId="{E59583EC-4A77-495F-8932-686F8D97D95D}" type="sibTrans" cxnId="{FADCA64E-3685-4DC9-A1D4-9CBA136F2ACF}">
      <dgm:prSet/>
      <dgm:spPr/>
      <dgm:t>
        <a:bodyPr/>
        <a:lstStyle/>
        <a:p>
          <a:endParaRPr lang="ru-RU"/>
        </a:p>
      </dgm:t>
    </dgm:pt>
    <dgm:pt modelId="{6D292CDF-87D1-4B0C-A0D8-A8A39978F33C}">
      <dgm:prSet phldrT="[Текст]" custT="1"/>
      <dgm:spPr>
        <a:gradFill flip="none" rotWithShape="0">
          <a:gsLst>
            <a:gs pos="0">
              <a:schemeClr val="tx2">
                <a:lumMod val="20000"/>
                <a:lumOff val="80000"/>
                <a:shade val="30000"/>
                <a:satMod val="115000"/>
              </a:schemeClr>
            </a:gs>
            <a:gs pos="50000">
              <a:schemeClr val="tx2">
                <a:lumMod val="20000"/>
                <a:lumOff val="80000"/>
                <a:shade val="67500"/>
                <a:satMod val="115000"/>
              </a:schemeClr>
            </a:gs>
            <a:gs pos="100000">
              <a:schemeClr val="tx2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endParaRPr lang="ru-RU" sz="1200" dirty="0"/>
        </a:p>
      </dgm:t>
    </dgm:pt>
    <dgm:pt modelId="{E70281FB-6D09-4A3D-9628-717FF53D7A5B}" type="parTrans" cxnId="{2A298706-C884-4C08-80CB-5F6456ED56B0}">
      <dgm:prSet/>
      <dgm:spPr/>
      <dgm:t>
        <a:bodyPr/>
        <a:lstStyle/>
        <a:p>
          <a:endParaRPr lang="ru-RU"/>
        </a:p>
      </dgm:t>
    </dgm:pt>
    <dgm:pt modelId="{1B5AA03C-56A7-4157-838F-1DBC476C295F}" type="sibTrans" cxnId="{2A298706-C884-4C08-80CB-5F6456ED56B0}">
      <dgm:prSet/>
      <dgm:spPr/>
      <dgm:t>
        <a:bodyPr/>
        <a:lstStyle/>
        <a:p>
          <a:endParaRPr lang="ru-RU"/>
        </a:p>
      </dgm:t>
    </dgm:pt>
    <dgm:pt modelId="{B59BCB4A-25B2-4096-938C-348A22A5206F}">
      <dgm:prSet phldrT="[Текст]" custT="1"/>
      <dgm:spPr>
        <a:gradFill flip="none" rotWithShape="0">
          <a:gsLst>
            <a:gs pos="0">
              <a:schemeClr val="tx2">
                <a:lumMod val="20000"/>
                <a:lumOff val="80000"/>
                <a:shade val="30000"/>
                <a:satMod val="115000"/>
              </a:schemeClr>
            </a:gs>
            <a:gs pos="50000">
              <a:schemeClr val="tx2">
                <a:lumMod val="20000"/>
                <a:lumOff val="80000"/>
                <a:shade val="67500"/>
                <a:satMod val="115000"/>
              </a:schemeClr>
            </a:gs>
            <a:gs pos="100000">
              <a:schemeClr val="tx2">
                <a:lumMod val="20000"/>
                <a:lumOff val="80000"/>
                <a:shade val="100000"/>
                <a:satMod val="115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ru-RU" sz="1200"/>
            <a:t>ООО "Включи"</a:t>
          </a:r>
        </a:p>
      </dgm:t>
    </dgm:pt>
    <dgm:pt modelId="{01F55243-43A2-4C91-95E7-AD4AA9C9218E}" type="parTrans" cxnId="{F838E021-AA4C-4C67-B0F0-B5A48A80461E}">
      <dgm:prSet/>
      <dgm:spPr/>
      <dgm:t>
        <a:bodyPr/>
        <a:lstStyle/>
        <a:p>
          <a:endParaRPr lang="ru-RU"/>
        </a:p>
      </dgm:t>
    </dgm:pt>
    <dgm:pt modelId="{D2A87CE8-ADC6-414E-9CA7-F10F03E0BEBB}" type="sibTrans" cxnId="{F838E021-AA4C-4C67-B0F0-B5A48A80461E}">
      <dgm:prSet/>
      <dgm:spPr/>
      <dgm:t>
        <a:bodyPr/>
        <a:lstStyle/>
        <a:p>
          <a:endParaRPr lang="ru-RU"/>
        </a:p>
      </dgm:t>
    </dgm:pt>
    <dgm:pt modelId="{18F1B7E7-C596-42EC-92C1-789F515C59A2}">
      <dgm:prSet custT="1"/>
      <dgm:spPr/>
      <dgm:t>
        <a:bodyPr/>
        <a:lstStyle/>
        <a:p>
          <a:r>
            <a:rPr lang="ru-RU" sz="1200"/>
            <a:t>ООО Учебный центр "Моя Планета"</a:t>
          </a:r>
        </a:p>
      </dgm:t>
    </dgm:pt>
    <dgm:pt modelId="{BD2F10A1-000B-4D2F-A556-06A66FCFDFD4}" type="parTrans" cxnId="{0379563C-8D10-4B81-BD03-657082302508}">
      <dgm:prSet/>
      <dgm:spPr/>
      <dgm:t>
        <a:bodyPr/>
        <a:lstStyle/>
        <a:p>
          <a:endParaRPr lang="ru-RU"/>
        </a:p>
      </dgm:t>
    </dgm:pt>
    <dgm:pt modelId="{AB0950EA-48B7-4DD4-9A00-26152BB1782D}" type="sibTrans" cxnId="{0379563C-8D10-4B81-BD03-657082302508}">
      <dgm:prSet/>
      <dgm:spPr/>
      <dgm:t>
        <a:bodyPr/>
        <a:lstStyle/>
        <a:p>
          <a:endParaRPr lang="ru-RU"/>
        </a:p>
      </dgm:t>
    </dgm:pt>
    <dgm:pt modelId="{D545509E-A9FC-4FF8-BB52-E041EBA4E5B8}">
      <dgm:prSet custT="1"/>
      <dgm:spPr/>
      <dgm:t>
        <a:bodyPr/>
        <a:lstStyle/>
        <a:p>
          <a:r>
            <a:rPr lang="ru-RU" sz="1200"/>
            <a:t>ООО Инклюзивный центр "Моя Планета"  </a:t>
          </a:r>
        </a:p>
      </dgm:t>
    </dgm:pt>
    <dgm:pt modelId="{93C76E3B-5E94-4A13-9C7E-E8834E048F92}" type="parTrans" cxnId="{ECC5C50F-45A9-437E-87C5-B3D96E3DF576}">
      <dgm:prSet/>
      <dgm:spPr/>
      <dgm:t>
        <a:bodyPr/>
        <a:lstStyle/>
        <a:p>
          <a:endParaRPr lang="ru-RU"/>
        </a:p>
      </dgm:t>
    </dgm:pt>
    <dgm:pt modelId="{A3ED9B68-EB73-4271-989C-17E788F2C258}" type="sibTrans" cxnId="{ECC5C50F-45A9-437E-87C5-B3D96E3DF576}">
      <dgm:prSet/>
      <dgm:spPr/>
      <dgm:t>
        <a:bodyPr/>
        <a:lstStyle/>
        <a:p>
          <a:endParaRPr lang="ru-RU"/>
        </a:p>
      </dgm:t>
    </dgm:pt>
    <dgm:pt modelId="{51DB171E-E7B9-4158-BF03-93ED09E3DBF5}">
      <dgm:prSet custT="1"/>
      <dgm:spPr/>
      <dgm:t>
        <a:bodyPr/>
        <a:lstStyle/>
        <a:p>
          <a:r>
            <a:rPr lang="ru-RU" sz="1200"/>
            <a:t>СОШ № 13</a:t>
          </a:r>
        </a:p>
      </dgm:t>
    </dgm:pt>
    <dgm:pt modelId="{C0721A16-D42E-46B4-BA07-4022D582D14C}" type="parTrans" cxnId="{2E076BDD-898F-47F0-A6F4-667A5C5D801C}">
      <dgm:prSet/>
      <dgm:spPr/>
      <dgm:t>
        <a:bodyPr/>
        <a:lstStyle/>
        <a:p>
          <a:endParaRPr lang="ru-RU"/>
        </a:p>
      </dgm:t>
    </dgm:pt>
    <dgm:pt modelId="{77AC7133-4345-4217-860A-8AA57028D59A}" type="sibTrans" cxnId="{2E076BDD-898F-47F0-A6F4-667A5C5D801C}">
      <dgm:prSet/>
      <dgm:spPr/>
      <dgm:t>
        <a:bodyPr/>
        <a:lstStyle/>
        <a:p>
          <a:endParaRPr lang="ru-RU"/>
        </a:p>
      </dgm:t>
    </dgm:pt>
    <dgm:pt modelId="{B4FF7618-2421-4CCE-BFF1-B2FE779264B0}">
      <dgm:prSet custT="1"/>
      <dgm:spPr/>
      <dgm:t>
        <a:bodyPr/>
        <a:lstStyle/>
        <a:p>
          <a:r>
            <a:rPr lang="ru-RU" sz="1200"/>
            <a:t>СОШ № 14</a:t>
          </a:r>
        </a:p>
      </dgm:t>
    </dgm:pt>
    <dgm:pt modelId="{07B1909A-5316-451C-8864-6225BC216EB2}" type="parTrans" cxnId="{9EEA7FC5-E9DB-4975-8026-2B4EAE813885}">
      <dgm:prSet/>
      <dgm:spPr/>
      <dgm:t>
        <a:bodyPr/>
        <a:lstStyle/>
        <a:p>
          <a:endParaRPr lang="ru-RU"/>
        </a:p>
      </dgm:t>
    </dgm:pt>
    <dgm:pt modelId="{B392633A-A18D-4C26-9DB4-FEA86BD44897}" type="sibTrans" cxnId="{9EEA7FC5-E9DB-4975-8026-2B4EAE813885}">
      <dgm:prSet/>
      <dgm:spPr/>
      <dgm:t>
        <a:bodyPr/>
        <a:lstStyle/>
        <a:p>
          <a:endParaRPr lang="ru-RU"/>
        </a:p>
      </dgm:t>
    </dgm:pt>
    <dgm:pt modelId="{EF2622E5-E2BD-437B-B383-D665B2CD5B78}" type="pres">
      <dgm:prSet presAssocID="{0BD834CA-8DA1-4A1A-8F77-4E9E6D1BD48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07D370-286B-4B96-B1A4-D7CF0AE330E9}" type="pres">
      <dgm:prSet presAssocID="{0BD834CA-8DA1-4A1A-8F77-4E9E6D1BD488}" presName="children" presStyleCnt="0"/>
      <dgm:spPr/>
    </dgm:pt>
    <dgm:pt modelId="{68C15821-6007-45E1-B080-06BEC2F4E9A4}" type="pres">
      <dgm:prSet presAssocID="{0BD834CA-8DA1-4A1A-8F77-4E9E6D1BD488}" presName="child1group" presStyleCnt="0"/>
      <dgm:spPr/>
    </dgm:pt>
    <dgm:pt modelId="{FD31C804-A072-40A3-B4F7-DC05D6B80106}" type="pres">
      <dgm:prSet presAssocID="{0BD834CA-8DA1-4A1A-8F77-4E9E6D1BD488}" presName="child1" presStyleLbl="bgAcc1" presStyleIdx="0" presStyleCnt="4" custScaleX="99424" custScaleY="168115" custLinFactNeighborX="-43806" custLinFactNeighborY="15963"/>
      <dgm:spPr/>
      <dgm:t>
        <a:bodyPr/>
        <a:lstStyle/>
        <a:p>
          <a:endParaRPr lang="ru-RU"/>
        </a:p>
      </dgm:t>
    </dgm:pt>
    <dgm:pt modelId="{22BF0609-9544-40F9-A699-75D9E5E5E3EA}" type="pres">
      <dgm:prSet presAssocID="{0BD834CA-8DA1-4A1A-8F77-4E9E6D1BD48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9D8EF-2F5D-492C-B7D0-FF6EC82F6CB7}" type="pres">
      <dgm:prSet presAssocID="{0BD834CA-8DA1-4A1A-8F77-4E9E6D1BD488}" presName="child2group" presStyleCnt="0"/>
      <dgm:spPr/>
    </dgm:pt>
    <dgm:pt modelId="{8E08CF09-EBEA-49A7-A6CE-5453AB19C04D}" type="pres">
      <dgm:prSet presAssocID="{0BD834CA-8DA1-4A1A-8F77-4E9E6D1BD488}" presName="child2" presStyleLbl="bgAcc1" presStyleIdx="1" presStyleCnt="4" custScaleX="93428" custScaleY="168315" custLinFactNeighborX="37583" custLinFactNeighborY="11815"/>
      <dgm:spPr/>
      <dgm:t>
        <a:bodyPr/>
        <a:lstStyle/>
        <a:p>
          <a:endParaRPr lang="ru-RU"/>
        </a:p>
      </dgm:t>
    </dgm:pt>
    <dgm:pt modelId="{B1091FFC-4693-49B3-983D-04E7AF01AC8B}" type="pres">
      <dgm:prSet presAssocID="{0BD834CA-8DA1-4A1A-8F77-4E9E6D1BD48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E68D7-1224-4F04-8BE7-A44B4610E186}" type="pres">
      <dgm:prSet presAssocID="{0BD834CA-8DA1-4A1A-8F77-4E9E6D1BD488}" presName="child3group" presStyleCnt="0"/>
      <dgm:spPr/>
    </dgm:pt>
    <dgm:pt modelId="{CC70CF76-E8A5-4CCA-B12A-43A267C173C3}" type="pres">
      <dgm:prSet presAssocID="{0BD834CA-8DA1-4A1A-8F77-4E9E6D1BD488}" presName="child3" presStyleLbl="bgAcc1" presStyleIdx="2" presStyleCnt="4" custScaleX="92910" custLinFactNeighborX="29790" custLinFactNeighborY="-15307"/>
      <dgm:spPr/>
      <dgm:t>
        <a:bodyPr/>
        <a:lstStyle/>
        <a:p>
          <a:endParaRPr lang="ru-RU"/>
        </a:p>
      </dgm:t>
    </dgm:pt>
    <dgm:pt modelId="{50D5BFB4-33D2-44EF-98DC-5F24615B99E5}" type="pres">
      <dgm:prSet presAssocID="{0BD834CA-8DA1-4A1A-8F77-4E9E6D1BD48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41DA9-4E9E-4B8A-A4DF-9DBE65E1D00A}" type="pres">
      <dgm:prSet presAssocID="{0BD834CA-8DA1-4A1A-8F77-4E9E6D1BD488}" presName="child4group" presStyleCnt="0"/>
      <dgm:spPr/>
    </dgm:pt>
    <dgm:pt modelId="{1665C143-A20C-4FE6-8FD4-A2D854159542}" type="pres">
      <dgm:prSet presAssocID="{0BD834CA-8DA1-4A1A-8F77-4E9E6D1BD488}" presName="child4" presStyleLbl="bgAcc1" presStyleIdx="3" presStyleCnt="4" custScaleX="104868" custScaleY="108736" custLinFactNeighborX="-27817" custLinFactNeighborY="-19133"/>
      <dgm:spPr/>
      <dgm:t>
        <a:bodyPr/>
        <a:lstStyle/>
        <a:p>
          <a:endParaRPr lang="ru-RU"/>
        </a:p>
      </dgm:t>
    </dgm:pt>
    <dgm:pt modelId="{1A17A739-E884-4EDE-AD2F-08AD67CBF998}" type="pres">
      <dgm:prSet presAssocID="{0BD834CA-8DA1-4A1A-8F77-4E9E6D1BD48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1886B-132C-4818-B074-30EB22FF8656}" type="pres">
      <dgm:prSet presAssocID="{0BD834CA-8DA1-4A1A-8F77-4E9E6D1BD488}" presName="childPlaceholder" presStyleCnt="0"/>
      <dgm:spPr/>
    </dgm:pt>
    <dgm:pt modelId="{EA6F9A11-69A1-46EA-BC6F-3EE3CF361B3E}" type="pres">
      <dgm:prSet presAssocID="{0BD834CA-8DA1-4A1A-8F77-4E9E6D1BD488}" presName="circle" presStyleCnt="0"/>
      <dgm:spPr/>
    </dgm:pt>
    <dgm:pt modelId="{5C0AE9F7-C749-45D0-B8D7-52D2AF805AF0}" type="pres">
      <dgm:prSet presAssocID="{0BD834CA-8DA1-4A1A-8F77-4E9E6D1BD488}" presName="quadrant1" presStyleLbl="node1" presStyleIdx="0" presStyleCnt="4" custScaleX="73178" custScaleY="66209" custLinFactNeighborX="10474" custLinFactNeighborY="151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DE6C0-784D-4B5A-9BDF-512C23DEC977}" type="pres">
      <dgm:prSet presAssocID="{0BD834CA-8DA1-4A1A-8F77-4E9E6D1BD488}" presName="quadrant2" presStyleLbl="node1" presStyleIdx="1" presStyleCnt="4" custScaleX="74631" custScaleY="67256" custLinFactNeighborX="-9426" custLinFactNeighborY="157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BCDC6-E40A-4C47-969F-2763F45B1D20}" type="pres">
      <dgm:prSet presAssocID="{0BD834CA-8DA1-4A1A-8F77-4E9E6D1BD488}" presName="quadrant3" presStyleLbl="node1" presStyleIdx="2" presStyleCnt="4" custScaleX="74637" custScaleY="67995" custLinFactNeighborX="-9950" custLinFactNeighborY="-130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3390B-9C37-41DB-B113-D7B387416C80}" type="pres">
      <dgm:prSet presAssocID="{0BD834CA-8DA1-4A1A-8F77-4E9E6D1BD488}" presName="quadrant4" presStyleLbl="node1" presStyleIdx="3" presStyleCnt="4" custScaleX="74225" custScaleY="69034" custLinFactNeighborX="9426" custLinFactNeighborY="-141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9EF692-D4D6-4BFD-A790-714943D0111A}" type="pres">
      <dgm:prSet presAssocID="{0BD834CA-8DA1-4A1A-8F77-4E9E6D1BD488}" presName="quadrantPlaceholder" presStyleCnt="0"/>
      <dgm:spPr/>
    </dgm:pt>
    <dgm:pt modelId="{CA190203-AFFE-4858-97BB-1101D7C308F6}" type="pres">
      <dgm:prSet presAssocID="{0BD834CA-8DA1-4A1A-8F77-4E9E6D1BD488}" presName="center1" presStyleLbl="fgShp" presStyleIdx="0" presStyleCnt="2"/>
      <dgm:spPr/>
    </dgm:pt>
    <dgm:pt modelId="{18224752-B783-4514-958E-49483F61BF5F}" type="pres">
      <dgm:prSet presAssocID="{0BD834CA-8DA1-4A1A-8F77-4E9E6D1BD488}" presName="center2" presStyleLbl="fgShp" presStyleIdx="1" presStyleCnt="2"/>
      <dgm:spPr/>
    </dgm:pt>
  </dgm:ptLst>
  <dgm:cxnLst>
    <dgm:cxn modelId="{04FB232A-EDA1-4340-BAE2-2396745B6B9C}" type="presOf" srcId="{6FF8C3EC-3214-48B9-ABC5-90F8A8F6D7B5}" destId="{22BF0609-9544-40F9-A699-75D9E5E5E3EA}" srcOrd="1" destOrd="2" presId="urn:microsoft.com/office/officeart/2005/8/layout/cycle4#1"/>
    <dgm:cxn modelId="{0379563C-8D10-4B81-BD03-657082302508}" srcId="{41BB6CC8-61E1-4CF8-964A-90C7F4C02C0E}" destId="{18F1B7E7-C596-42EC-92C1-789F515C59A2}" srcOrd="2" destOrd="0" parTransId="{BD2F10A1-000B-4D2F-A556-06A66FCFDFD4}" sibTransId="{AB0950EA-48B7-4DD4-9A00-26152BB1782D}"/>
    <dgm:cxn modelId="{15AA4CFF-8ACA-48E0-8989-19A0179E1EAD}" type="presOf" srcId="{F847F90E-7F5B-4B75-94CB-046484BD2A8D}" destId="{50D5BFB4-33D2-44EF-98DC-5F24615B99E5}" srcOrd="1" destOrd="0" presId="urn:microsoft.com/office/officeart/2005/8/layout/cycle4#1"/>
    <dgm:cxn modelId="{C3526E57-21A0-4E62-8E9C-54EF1328EB92}" type="presOf" srcId="{B4FF7618-2421-4CCE-BFF1-B2FE779264B0}" destId="{1665C143-A20C-4FE6-8FD4-A2D854159542}" srcOrd="0" destOrd="2" presId="urn:microsoft.com/office/officeart/2005/8/layout/cycle4#1"/>
    <dgm:cxn modelId="{A43AB0AF-F467-4531-A9A0-B546C9F37273}" srcId="{0BD834CA-8DA1-4A1A-8F77-4E9E6D1BD488}" destId="{E08C2AD8-7835-4733-B0CF-4769B415F971}" srcOrd="2" destOrd="0" parTransId="{7412D811-4068-40E6-BAFD-7FF2E9421748}" sibTransId="{0C8540CC-A7F8-40A2-B84A-EC3D2BC370BF}"/>
    <dgm:cxn modelId="{FF5EBD4C-D983-4A85-A58D-6E60F42A8A97}" type="presOf" srcId="{6D292CDF-87D1-4B0C-A0D8-A8A39978F33C}" destId="{22BF0609-9544-40F9-A699-75D9E5E5E3EA}" srcOrd="1" destOrd="7" presId="urn:microsoft.com/office/officeart/2005/8/layout/cycle4#1"/>
    <dgm:cxn modelId="{08A7520D-7842-41A5-BDFB-5C680829BB78}" srcId="{D4B09249-DFA5-4455-9870-8EB1F433538D}" destId="{D6FA68C1-4258-47AD-850E-33F9AD6E8F6A}" srcOrd="0" destOrd="0" parTransId="{986114BC-8660-417C-A256-054087FDF95D}" sibTransId="{956C8A18-9074-4336-BF35-059EADE8C1D0}"/>
    <dgm:cxn modelId="{6E8BA8A5-EE4E-4431-A555-FC5035D41882}" type="presOf" srcId="{B9841017-938D-476D-9194-F58DCA16C055}" destId="{FD31C804-A072-40A3-B4F7-DC05D6B80106}" srcOrd="0" destOrd="3" presId="urn:microsoft.com/office/officeart/2005/8/layout/cycle4#1"/>
    <dgm:cxn modelId="{ECC5C50F-45A9-437E-87C5-B3D96E3DF576}" srcId="{41BB6CC8-61E1-4CF8-964A-90C7F4C02C0E}" destId="{D545509E-A9FC-4FF8-BB52-E041EBA4E5B8}" srcOrd="3" destOrd="0" parTransId="{93C76E3B-5E94-4A13-9C7E-E8834E048F92}" sibTransId="{A3ED9B68-EB73-4271-989C-17E788F2C258}"/>
    <dgm:cxn modelId="{35A1F83A-0224-446F-A6D7-F23C85B86912}" type="presOf" srcId="{A31697E5-5172-4594-A8BD-2BBDA3D5DCA1}" destId="{22BF0609-9544-40F9-A699-75D9E5E5E3EA}" srcOrd="1" destOrd="1" presId="urn:microsoft.com/office/officeart/2005/8/layout/cycle4#1"/>
    <dgm:cxn modelId="{3B54F2C0-1A6B-46E9-AD41-BB5D11C34185}" type="presOf" srcId="{18F1B7E7-C596-42EC-92C1-789F515C59A2}" destId="{B1091FFC-4693-49B3-983D-04E7AF01AC8B}" srcOrd="1" destOrd="2" presId="urn:microsoft.com/office/officeart/2005/8/layout/cycle4#1"/>
    <dgm:cxn modelId="{B64AC005-6FD8-404C-82AB-6A2864D19018}" type="presOf" srcId="{CCB4019C-D0BC-4155-B1C4-CC1ADBF14351}" destId="{1665C143-A20C-4FE6-8FD4-A2D854159542}" srcOrd="0" destOrd="3" presId="urn:microsoft.com/office/officeart/2005/8/layout/cycle4#1"/>
    <dgm:cxn modelId="{F838E021-AA4C-4C67-B0F0-B5A48A80461E}" srcId="{41BB6CC8-61E1-4CF8-964A-90C7F4C02C0E}" destId="{B59BCB4A-25B2-4096-938C-348A22A5206F}" srcOrd="1" destOrd="0" parTransId="{01F55243-43A2-4C91-95E7-AD4AA9C9218E}" sibTransId="{D2A87CE8-ADC6-414E-9CA7-F10F03E0BEBB}"/>
    <dgm:cxn modelId="{733D6B39-AFE1-4DC6-B2F9-E642D295125D}" type="presOf" srcId="{51DB171E-E7B9-4158-BF03-93ED09E3DBF5}" destId="{1665C143-A20C-4FE6-8FD4-A2D854159542}" srcOrd="0" destOrd="1" presId="urn:microsoft.com/office/officeart/2005/8/layout/cycle4#1"/>
    <dgm:cxn modelId="{11BD5465-D6E0-489F-A379-D07D2E81AB92}" type="presOf" srcId="{36AAF1B4-746F-4301-B9E1-AB1601B928E5}" destId="{22BF0609-9544-40F9-A699-75D9E5E5E3EA}" srcOrd="1" destOrd="4" presId="urn:microsoft.com/office/officeart/2005/8/layout/cycle4#1"/>
    <dgm:cxn modelId="{FADCA64E-3685-4DC9-A1D4-9CBA136F2ACF}" srcId="{D4B09249-DFA5-4455-9870-8EB1F433538D}" destId="{50C94211-910F-4834-AEAA-1B6AFAA86E72}" srcOrd="6" destOrd="0" parTransId="{6216CB80-7093-4C86-8DE7-264D6B50D7EC}" sibTransId="{E59583EC-4A77-495F-8932-686F8D97D95D}"/>
    <dgm:cxn modelId="{6D05204E-72E5-4CFB-8DD9-4DDDD9B11CF6}" srcId="{E08C2AD8-7835-4733-B0CF-4769B415F971}" destId="{F847F90E-7F5B-4B75-94CB-046484BD2A8D}" srcOrd="0" destOrd="0" parTransId="{8DF1AAA4-1A2B-4BBB-8FB3-35BED12CC878}" sibTransId="{32CBDA70-29E5-432A-A470-2ECB1ED91E0F}"/>
    <dgm:cxn modelId="{89B05767-9910-4952-8105-F20A1C4AE8C0}" srcId="{0BD834CA-8DA1-4A1A-8F77-4E9E6D1BD488}" destId="{AC38BE03-FB13-419C-81DD-41A41810748D}" srcOrd="3" destOrd="0" parTransId="{7961E039-BA41-4C7E-BF1C-4A9B6856DCED}" sibTransId="{0CFDB27A-24C0-4143-9A0B-E7E25D24BB60}"/>
    <dgm:cxn modelId="{2E076BDD-898F-47F0-A6F4-667A5C5D801C}" srcId="{AC38BE03-FB13-419C-81DD-41A41810748D}" destId="{51DB171E-E7B9-4158-BF03-93ED09E3DBF5}" srcOrd="1" destOrd="0" parTransId="{C0721A16-D42E-46B4-BA07-4022D582D14C}" sibTransId="{77AC7133-4345-4217-860A-8AA57028D59A}"/>
    <dgm:cxn modelId="{2DDE1032-C728-4A1D-B900-2494C65F4634}" type="presOf" srcId="{89F0458B-BF1D-44C5-A788-BDE8E5DFE375}" destId="{B1091FFC-4693-49B3-983D-04E7AF01AC8B}" srcOrd="1" destOrd="0" presId="urn:microsoft.com/office/officeart/2005/8/layout/cycle4#1"/>
    <dgm:cxn modelId="{8AD3C269-E9CA-4C5C-881C-8E7E7D877542}" type="presOf" srcId="{8CE6A406-FFC4-43DF-B5FA-38FE15BA75D9}" destId="{22BF0609-9544-40F9-A699-75D9E5E5E3EA}" srcOrd="1" destOrd="5" presId="urn:microsoft.com/office/officeart/2005/8/layout/cycle4#1"/>
    <dgm:cxn modelId="{78262228-0A4A-482F-9767-93EB63A65A91}" type="presOf" srcId="{B9841017-938D-476D-9194-F58DCA16C055}" destId="{22BF0609-9544-40F9-A699-75D9E5E5E3EA}" srcOrd="1" destOrd="3" presId="urn:microsoft.com/office/officeart/2005/8/layout/cycle4#1"/>
    <dgm:cxn modelId="{B4736996-A65B-4936-9200-0690F453AD53}" type="presOf" srcId="{CCB4019C-D0BC-4155-B1C4-CC1ADBF14351}" destId="{1A17A739-E884-4EDE-AD2F-08AD67CBF998}" srcOrd="1" destOrd="3" presId="urn:microsoft.com/office/officeart/2005/8/layout/cycle4#1"/>
    <dgm:cxn modelId="{F03A665F-6EAF-4859-B6F5-36FF099536B9}" type="presOf" srcId="{E08C2AD8-7835-4733-B0CF-4769B415F971}" destId="{ED1BCDC6-E40A-4C47-969F-2763F45B1D20}" srcOrd="0" destOrd="0" presId="urn:microsoft.com/office/officeart/2005/8/layout/cycle4#1"/>
    <dgm:cxn modelId="{0E9CC636-AE11-4F77-B4A0-69C0A25D4792}" type="presOf" srcId="{6D292CDF-87D1-4B0C-A0D8-A8A39978F33C}" destId="{FD31C804-A072-40A3-B4F7-DC05D6B80106}" srcOrd="0" destOrd="7" presId="urn:microsoft.com/office/officeart/2005/8/layout/cycle4#1"/>
    <dgm:cxn modelId="{BD44A9C3-2403-4201-A2C5-F2A6F1001F15}" type="presOf" srcId="{D6FA68C1-4258-47AD-850E-33F9AD6E8F6A}" destId="{22BF0609-9544-40F9-A699-75D9E5E5E3EA}" srcOrd="1" destOrd="0" presId="urn:microsoft.com/office/officeart/2005/8/layout/cycle4#1"/>
    <dgm:cxn modelId="{B8655FBB-2F27-4D1A-8C58-8F14A0C17724}" type="presOf" srcId="{0BD834CA-8DA1-4A1A-8F77-4E9E6D1BD488}" destId="{EF2622E5-E2BD-437B-B383-D665B2CD5B78}" srcOrd="0" destOrd="0" presId="urn:microsoft.com/office/officeart/2005/8/layout/cycle4#1"/>
    <dgm:cxn modelId="{7102E54F-F4B5-4B0C-8106-51255CC1A93E}" type="presOf" srcId="{D4B09249-DFA5-4455-9870-8EB1F433538D}" destId="{5C0AE9F7-C749-45D0-B8D7-52D2AF805AF0}" srcOrd="0" destOrd="0" presId="urn:microsoft.com/office/officeart/2005/8/layout/cycle4#1"/>
    <dgm:cxn modelId="{1A001EFB-02D6-4710-A81A-51D1B57372E2}" srcId="{0BD834CA-8DA1-4A1A-8F77-4E9E6D1BD488}" destId="{41BB6CC8-61E1-4CF8-964A-90C7F4C02C0E}" srcOrd="1" destOrd="0" parTransId="{B058707B-01C2-4AC2-8213-0A7D1C28CA06}" sibTransId="{9A87900E-CB7F-4770-B319-4A88A7A699E4}"/>
    <dgm:cxn modelId="{FE330E88-2D8F-47F7-BE7D-761945A6AAE8}" type="presOf" srcId="{41BB6CC8-61E1-4CF8-964A-90C7F4C02C0E}" destId="{5C7DE6C0-784D-4B5A-9BDF-512C23DEC977}" srcOrd="0" destOrd="0" presId="urn:microsoft.com/office/officeart/2005/8/layout/cycle4#1"/>
    <dgm:cxn modelId="{6214242F-6D09-4812-AD8E-1F2F3591B7F1}" srcId="{0BD834CA-8DA1-4A1A-8F77-4E9E6D1BD488}" destId="{D4B09249-DFA5-4455-9870-8EB1F433538D}" srcOrd="0" destOrd="0" parTransId="{3E200BD9-E8D0-4692-B353-904B8D4C14CD}" sibTransId="{C7255EAF-2B72-4D67-907B-D4E164600B8E}"/>
    <dgm:cxn modelId="{1C147811-1F3A-456E-90CC-B38912A1346C}" type="presOf" srcId="{36AAF1B4-746F-4301-B9E1-AB1601B928E5}" destId="{FD31C804-A072-40A3-B4F7-DC05D6B80106}" srcOrd="0" destOrd="4" presId="urn:microsoft.com/office/officeart/2005/8/layout/cycle4#1"/>
    <dgm:cxn modelId="{A21F886F-D526-47B6-9C01-FA9608CA7894}" type="presOf" srcId="{18F1B7E7-C596-42EC-92C1-789F515C59A2}" destId="{8E08CF09-EBEA-49A7-A6CE-5453AB19C04D}" srcOrd="0" destOrd="2" presId="urn:microsoft.com/office/officeart/2005/8/layout/cycle4#1"/>
    <dgm:cxn modelId="{512E2367-0721-4C06-9025-4CD3927996D7}" type="presOf" srcId="{50C94211-910F-4834-AEAA-1B6AFAA86E72}" destId="{22BF0609-9544-40F9-A699-75D9E5E5E3EA}" srcOrd="1" destOrd="6" presId="urn:microsoft.com/office/officeart/2005/8/layout/cycle4#1"/>
    <dgm:cxn modelId="{3CD3BCF4-5D76-4401-9E80-002B87B63532}" srcId="{D4B09249-DFA5-4455-9870-8EB1F433538D}" destId="{6FF8C3EC-3214-48B9-ABC5-90F8A8F6D7B5}" srcOrd="2" destOrd="0" parTransId="{946B5B80-F335-44FB-83AB-C58F24CCDEBF}" sibTransId="{9F2FD7B2-DD67-40A3-B04E-DAC6DCA9D9C3}"/>
    <dgm:cxn modelId="{8A9901B2-E34E-431A-BCE5-A12E0F94A248}" srcId="{D4B09249-DFA5-4455-9870-8EB1F433538D}" destId="{A31697E5-5172-4594-A8BD-2BBDA3D5DCA1}" srcOrd="1" destOrd="0" parTransId="{E7770CA2-33E6-408F-85DB-0B2C65606A92}" sibTransId="{6560B2EA-5F26-44E0-BC42-90A9A8792366}"/>
    <dgm:cxn modelId="{3C78E0A9-B0A0-4998-B92F-52D1EC4B7D19}" srcId="{E08C2AD8-7835-4733-B0CF-4769B415F971}" destId="{405CACC3-F4DA-4C5E-A5F7-749D2BC4AE4C}" srcOrd="1" destOrd="0" parTransId="{754A7FE6-3BA0-46E9-B6F8-24C8ACC9C2AC}" sibTransId="{56DF08D5-5A80-4F0C-BEC6-7738E61D2613}"/>
    <dgm:cxn modelId="{F1F78F81-D708-4843-9267-A945D0B83222}" srcId="{AC38BE03-FB13-419C-81DD-41A41810748D}" destId="{4D00E1F0-B6B5-4F08-87B3-6C9B5038BC15}" srcOrd="0" destOrd="0" parTransId="{701A44DF-5850-40E0-B723-7BF493E49764}" sibTransId="{99B3255F-87B4-4AAB-884D-112F019A5FFB}"/>
    <dgm:cxn modelId="{4829D8C6-EE41-4A91-A84F-07557303AA31}" type="presOf" srcId="{4D00E1F0-B6B5-4F08-87B3-6C9B5038BC15}" destId="{1665C143-A20C-4FE6-8FD4-A2D854159542}" srcOrd="0" destOrd="0" presId="urn:microsoft.com/office/officeart/2005/8/layout/cycle4#1"/>
    <dgm:cxn modelId="{74552A8E-8C0B-4424-B379-F229AACBFD7B}" srcId="{D4B09249-DFA5-4455-9870-8EB1F433538D}" destId="{36AAF1B4-746F-4301-B9E1-AB1601B928E5}" srcOrd="4" destOrd="0" parTransId="{732511C4-9CAD-428F-8C16-807EF5EA57E1}" sibTransId="{3D853C1A-C91C-4993-B2EA-3764DAE9075A}"/>
    <dgm:cxn modelId="{F83F8C40-49F4-4401-93CD-371F7DCFD78D}" type="presOf" srcId="{6FF8C3EC-3214-48B9-ABC5-90F8A8F6D7B5}" destId="{FD31C804-A072-40A3-B4F7-DC05D6B80106}" srcOrd="0" destOrd="2" presId="urn:microsoft.com/office/officeart/2005/8/layout/cycle4#1"/>
    <dgm:cxn modelId="{C9EEB89E-2A55-4642-9134-41CFA6CB5C0C}" type="presOf" srcId="{405CACC3-F4DA-4C5E-A5F7-749D2BC4AE4C}" destId="{CC70CF76-E8A5-4CCA-B12A-43A267C173C3}" srcOrd="0" destOrd="1" presId="urn:microsoft.com/office/officeart/2005/8/layout/cycle4#1"/>
    <dgm:cxn modelId="{F454ABE7-F5F8-47AE-B218-D61DE7848CE9}" srcId="{41BB6CC8-61E1-4CF8-964A-90C7F4C02C0E}" destId="{89F0458B-BF1D-44C5-A788-BDE8E5DFE375}" srcOrd="0" destOrd="0" parTransId="{2BCE1972-57BE-463F-83B3-337CDD3B676F}" sibTransId="{BE2E1F29-DA7D-4798-967F-50FF8EF7701E}"/>
    <dgm:cxn modelId="{E5E79D64-3CCD-4FDD-B49F-E5372CD1B07D}" type="presOf" srcId="{B4FF7618-2421-4CCE-BFF1-B2FE779264B0}" destId="{1A17A739-E884-4EDE-AD2F-08AD67CBF998}" srcOrd="1" destOrd="2" presId="urn:microsoft.com/office/officeart/2005/8/layout/cycle4#1"/>
    <dgm:cxn modelId="{1A10B0F9-AD1C-46D0-9E7E-60B78909C6EA}" type="presOf" srcId="{D545509E-A9FC-4FF8-BB52-E041EBA4E5B8}" destId="{B1091FFC-4693-49B3-983D-04E7AF01AC8B}" srcOrd="1" destOrd="3" presId="urn:microsoft.com/office/officeart/2005/8/layout/cycle4#1"/>
    <dgm:cxn modelId="{30D93F3E-6157-40FB-94C2-47C5AE8E19ED}" type="presOf" srcId="{B59BCB4A-25B2-4096-938C-348A22A5206F}" destId="{B1091FFC-4693-49B3-983D-04E7AF01AC8B}" srcOrd="1" destOrd="1" presId="urn:microsoft.com/office/officeart/2005/8/layout/cycle4#1"/>
    <dgm:cxn modelId="{2A298706-C884-4C08-80CB-5F6456ED56B0}" srcId="{D4B09249-DFA5-4455-9870-8EB1F433538D}" destId="{6D292CDF-87D1-4B0C-A0D8-A8A39978F33C}" srcOrd="7" destOrd="0" parTransId="{E70281FB-6D09-4A3D-9628-717FF53D7A5B}" sibTransId="{1B5AA03C-56A7-4157-838F-1DBC476C295F}"/>
    <dgm:cxn modelId="{7CA826D4-E32B-4A8A-BFC9-B15C8D6289CF}" srcId="{AC38BE03-FB13-419C-81DD-41A41810748D}" destId="{CCB4019C-D0BC-4155-B1C4-CC1ADBF14351}" srcOrd="3" destOrd="0" parTransId="{4BE4DABC-2CB1-4772-A38A-008ADBC4CFB3}" sibTransId="{AF102F6F-E4B9-4807-A37C-9C53E45C6C42}"/>
    <dgm:cxn modelId="{C9AE85B2-8BF1-44F3-8323-AB69A6BE60D8}" type="presOf" srcId="{89F0458B-BF1D-44C5-A788-BDE8E5DFE375}" destId="{8E08CF09-EBEA-49A7-A6CE-5453AB19C04D}" srcOrd="0" destOrd="0" presId="urn:microsoft.com/office/officeart/2005/8/layout/cycle4#1"/>
    <dgm:cxn modelId="{196FAA76-06C4-45B7-B30D-055E845361B3}" type="presOf" srcId="{A31697E5-5172-4594-A8BD-2BBDA3D5DCA1}" destId="{FD31C804-A072-40A3-B4F7-DC05D6B80106}" srcOrd="0" destOrd="1" presId="urn:microsoft.com/office/officeart/2005/8/layout/cycle4#1"/>
    <dgm:cxn modelId="{81625321-7D23-432C-B698-529E47F72F98}" type="presOf" srcId="{D545509E-A9FC-4FF8-BB52-E041EBA4E5B8}" destId="{8E08CF09-EBEA-49A7-A6CE-5453AB19C04D}" srcOrd="0" destOrd="3" presId="urn:microsoft.com/office/officeart/2005/8/layout/cycle4#1"/>
    <dgm:cxn modelId="{0733E2C8-5109-4599-B0BC-062CF1A00447}" type="presOf" srcId="{AC38BE03-FB13-419C-81DD-41A41810748D}" destId="{71C3390B-9C37-41DB-B113-D7B387416C80}" srcOrd="0" destOrd="0" presId="urn:microsoft.com/office/officeart/2005/8/layout/cycle4#1"/>
    <dgm:cxn modelId="{5C9BEA2E-3216-495D-AF75-1D065598A0BB}" type="presOf" srcId="{F847F90E-7F5B-4B75-94CB-046484BD2A8D}" destId="{CC70CF76-E8A5-4CCA-B12A-43A267C173C3}" srcOrd="0" destOrd="0" presId="urn:microsoft.com/office/officeart/2005/8/layout/cycle4#1"/>
    <dgm:cxn modelId="{CFEC9339-889B-4A1F-BE8B-A7C34D929822}" srcId="{D4B09249-DFA5-4455-9870-8EB1F433538D}" destId="{B9841017-938D-476D-9194-F58DCA16C055}" srcOrd="3" destOrd="0" parTransId="{04B1104C-4C37-4197-9A68-30C418B77EA5}" sibTransId="{69A0A14B-BF99-4B68-8100-826766BBD29A}"/>
    <dgm:cxn modelId="{9EEA7FC5-E9DB-4975-8026-2B4EAE813885}" srcId="{AC38BE03-FB13-419C-81DD-41A41810748D}" destId="{B4FF7618-2421-4CCE-BFF1-B2FE779264B0}" srcOrd="2" destOrd="0" parTransId="{07B1909A-5316-451C-8864-6225BC216EB2}" sibTransId="{B392633A-A18D-4C26-9DB4-FEA86BD44897}"/>
    <dgm:cxn modelId="{391EE343-F1DB-476C-AEB9-8F5131ED690E}" type="presOf" srcId="{51DB171E-E7B9-4158-BF03-93ED09E3DBF5}" destId="{1A17A739-E884-4EDE-AD2F-08AD67CBF998}" srcOrd="1" destOrd="1" presId="urn:microsoft.com/office/officeart/2005/8/layout/cycle4#1"/>
    <dgm:cxn modelId="{B7EAD5FC-989B-4CB6-BD4A-3E3F3B410B2E}" type="presOf" srcId="{4D00E1F0-B6B5-4F08-87B3-6C9B5038BC15}" destId="{1A17A739-E884-4EDE-AD2F-08AD67CBF998}" srcOrd="1" destOrd="0" presId="urn:microsoft.com/office/officeart/2005/8/layout/cycle4#1"/>
    <dgm:cxn modelId="{74617838-3390-46FF-B799-11B24D7ED187}" type="presOf" srcId="{50C94211-910F-4834-AEAA-1B6AFAA86E72}" destId="{FD31C804-A072-40A3-B4F7-DC05D6B80106}" srcOrd="0" destOrd="6" presId="urn:microsoft.com/office/officeart/2005/8/layout/cycle4#1"/>
    <dgm:cxn modelId="{BD2BE29E-F23C-4DB8-9FA5-8D0FA735E26B}" type="presOf" srcId="{405CACC3-F4DA-4C5E-A5F7-749D2BC4AE4C}" destId="{50D5BFB4-33D2-44EF-98DC-5F24615B99E5}" srcOrd="1" destOrd="1" presId="urn:microsoft.com/office/officeart/2005/8/layout/cycle4#1"/>
    <dgm:cxn modelId="{CF9098F5-2CF6-4B9A-AEE9-F3F5095A46A3}" srcId="{D4B09249-DFA5-4455-9870-8EB1F433538D}" destId="{8CE6A406-FFC4-43DF-B5FA-38FE15BA75D9}" srcOrd="5" destOrd="0" parTransId="{D436D2C1-1107-422B-8B76-30DE36AD5E5D}" sibTransId="{2CA0DD06-49A1-44DE-9F50-7B319B9D84A6}"/>
    <dgm:cxn modelId="{5AF96895-E3A4-455D-9FA2-A0C2168581C2}" type="presOf" srcId="{8CE6A406-FFC4-43DF-B5FA-38FE15BA75D9}" destId="{FD31C804-A072-40A3-B4F7-DC05D6B80106}" srcOrd="0" destOrd="5" presId="urn:microsoft.com/office/officeart/2005/8/layout/cycle4#1"/>
    <dgm:cxn modelId="{B96F6917-47E7-493A-A15D-0BB73FF26DE0}" type="presOf" srcId="{D6FA68C1-4258-47AD-850E-33F9AD6E8F6A}" destId="{FD31C804-A072-40A3-B4F7-DC05D6B80106}" srcOrd="0" destOrd="0" presId="urn:microsoft.com/office/officeart/2005/8/layout/cycle4#1"/>
    <dgm:cxn modelId="{82657F59-3211-486A-BC57-224966ACF529}" type="presOf" srcId="{B59BCB4A-25B2-4096-938C-348A22A5206F}" destId="{8E08CF09-EBEA-49A7-A6CE-5453AB19C04D}" srcOrd="0" destOrd="1" presId="urn:microsoft.com/office/officeart/2005/8/layout/cycle4#1"/>
    <dgm:cxn modelId="{B3DF82D7-6DA9-4065-9698-A84475C7EA97}" type="presParOf" srcId="{EF2622E5-E2BD-437B-B383-D665B2CD5B78}" destId="{7207D370-286B-4B96-B1A4-D7CF0AE330E9}" srcOrd="0" destOrd="0" presId="urn:microsoft.com/office/officeart/2005/8/layout/cycle4#1"/>
    <dgm:cxn modelId="{6284FC35-B3C8-4A59-8981-F4DBAB71E364}" type="presParOf" srcId="{7207D370-286B-4B96-B1A4-D7CF0AE330E9}" destId="{68C15821-6007-45E1-B080-06BEC2F4E9A4}" srcOrd="0" destOrd="0" presId="urn:microsoft.com/office/officeart/2005/8/layout/cycle4#1"/>
    <dgm:cxn modelId="{3BC69581-89FF-44DF-9BF0-1C10B0E9CAB0}" type="presParOf" srcId="{68C15821-6007-45E1-B080-06BEC2F4E9A4}" destId="{FD31C804-A072-40A3-B4F7-DC05D6B80106}" srcOrd="0" destOrd="0" presId="urn:microsoft.com/office/officeart/2005/8/layout/cycle4#1"/>
    <dgm:cxn modelId="{8B7C475E-4745-46A2-8651-E0E866E2889D}" type="presParOf" srcId="{68C15821-6007-45E1-B080-06BEC2F4E9A4}" destId="{22BF0609-9544-40F9-A699-75D9E5E5E3EA}" srcOrd="1" destOrd="0" presId="urn:microsoft.com/office/officeart/2005/8/layout/cycle4#1"/>
    <dgm:cxn modelId="{9F2C1214-87DF-4B21-A5BE-ED5F1777FC22}" type="presParOf" srcId="{7207D370-286B-4B96-B1A4-D7CF0AE330E9}" destId="{6449D8EF-2F5D-492C-B7D0-FF6EC82F6CB7}" srcOrd="1" destOrd="0" presId="urn:microsoft.com/office/officeart/2005/8/layout/cycle4#1"/>
    <dgm:cxn modelId="{743C3763-45B7-4ED1-8893-801142929FEC}" type="presParOf" srcId="{6449D8EF-2F5D-492C-B7D0-FF6EC82F6CB7}" destId="{8E08CF09-EBEA-49A7-A6CE-5453AB19C04D}" srcOrd="0" destOrd="0" presId="urn:microsoft.com/office/officeart/2005/8/layout/cycle4#1"/>
    <dgm:cxn modelId="{57D1CFE4-A0B7-45B1-B26F-5D16F8CAE205}" type="presParOf" srcId="{6449D8EF-2F5D-492C-B7D0-FF6EC82F6CB7}" destId="{B1091FFC-4693-49B3-983D-04E7AF01AC8B}" srcOrd="1" destOrd="0" presId="urn:microsoft.com/office/officeart/2005/8/layout/cycle4#1"/>
    <dgm:cxn modelId="{FF22C1FE-A236-4BC0-922B-66FA65225FAE}" type="presParOf" srcId="{7207D370-286B-4B96-B1A4-D7CF0AE330E9}" destId="{EBBE68D7-1224-4F04-8BE7-A44B4610E186}" srcOrd="2" destOrd="0" presId="urn:microsoft.com/office/officeart/2005/8/layout/cycle4#1"/>
    <dgm:cxn modelId="{20C7F196-82E4-4965-9647-8766C65EF791}" type="presParOf" srcId="{EBBE68D7-1224-4F04-8BE7-A44B4610E186}" destId="{CC70CF76-E8A5-4CCA-B12A-43A267C173C3}" srcOrd="0" destOrd="0" presId="urn:microsoft.com/office/officeart/2005/8/layout/cycle4#1"/>
    <dgm:cxn modelId="{75B9A0A1-31D7-4A28-8180-64BEA2372012}" type="presParOf" srcId="{EBBE68D7-1224-4F04-8BE7-A44B4610E186}" destId="{50D5BFB4-33D2-44EF-98DC-5F24615B99E5}" srcOrd="1" destOrd="0" presId="urn:microsoft.com/office/officeart/2005/8/layout/cycle4#1"/>
    <dgm:cxn modelId="{737B440F-1004-4DBF-A233-5BB002622AE7}" type="presParOf" srcId="{7207D370-286B-4B96-B1A4-D7CF0AE330E9}" destId="{AAE41DA9-4E9E-4B8A-A4DF-9DBE65E1D00A}" srcOrd="3" destOrd="0" presId="urn:microsoft.com/office/officeart/2005/8/layout/cycle4#1"/>
    <dgm:cxn modelId="{A8182BC9-4DDA-4A6C-9E5B-0064BFF95275}" type="presParOf" srcId="{AAE41DA9-4E9E-4B8A-A4DF-9DBE65E1D00A}" destId="{1665C143-A20C-4FE6-8FD4-A2D854159542}" srcOrd="0" destOrd="0" presId="urn:microsoft.com/office/officeart/2005/8/layout/cycle4#1"/>
    <dgm:cxn modelId="{BC566AEE-260A-4083-9612-492441D6F61E}" type="presParOf" srcId="{AAE41DA9-4E9E-4B8A-A4DF-9DBE65E1D00A}" destId="{1A17A739-E884-4EDE-AD2F-08AD67CBF998}" srcOrd="1" destOrd="0" presId="urn:microsoft.com/office/officeart/2005/8/layout/cycle4#1"/>
    <dgm:cxn modelId="{5C957B37-8398-49ED-ADAA-F45A44FAB5A0}" type="presParOf" srcId="{7207D370-286B-4B96-B1A4-D7CF0AE330E9}" destId="{E001886B-132C-4818-B074-30EB22FF8656}" srcOrd="4" destOrd="0" presId="urn:microsoft.com/office/officeart/2005/8/layout/cycle4#1"/>
    <dgm:cxn modelId="{D21CFEE6-600A-4727-8F03-50F77B4EE177}" type="presParOf" srcId="{EF2622E5-E2BD-437B-B383-D665B2CD5B78}" destId="{EA6F9A11-69A1-46EA-BC6F-3EE3CF361B3E}" srcOrd="1" destOrd="0" presId="urn:microsoft.com/office/officeart/2005/8/layout/cycle4#1"/>
    <dgm:cxn modelId="{4E4E3D0B-F363-4A9E-BD51-9FF790476936}" type="presParOf" srcId="{EA6F9A11-69A1-46EA-BC6F-3EE3CF361B3E}" destId="{5C0AE9F7-C749-45D0-B8D7-52D2AF805AF0}" srcOrd="0" destOrd="0" presId="urn:microsoft.com/office/officeart/2005/8/layout/cycle4#1"/>
    <dgm:cxn modelId="{BD640D76-50E2-460A-84DC-FEB5CDBBD729}" type="presParOf" srcId="{EA6F9A11-69A1-46EA-BC6F-3EE3CF361B3E}" destId="{5C7DE6C0-784D-4B5A-9BDF-512C23DEC977}" srcOrd="1" destOrd="0" presId="urn:microsoft.com/office/officeart/2005/8/layout/cycle4#1"/>
    <dgm:cxn modelId="{691B8F67-5644-4A7B-8B1A-82DC97564CC6}" type="presParOf" srcId="{EA6F9A11-69A1-46EA-BC6F-3EE3CF361B3E}" destId="{ED1BCDC6-E40A-4C47-969F-2763F45B1D20}" srcOrd="2" destOrd="0" presId="urn:microsoft.com/office/officeart/2005/8/layout/cycle4#1"/>
    <dgm:cxn modelId="{DDA7B24D-005C-45D5-8747-AF195516EA8B}" type="presParOf" srcId="{EA6F9A11-69A1-46EA-BC6F-3EE3CF361B3E}" destId="{71C3390B-9C37-41DB-B113-D7B387416C80}" srcOrd="3" destOrd="0" presId="urn:microsoft.com/office/officeart/2005/8/layout/cycle4#1"/>
    <dgm:cxn modelId="{B748825A-A4C5-43B9-A18C-A00F15360F56}" type="presParOf" srcId="{EA6F9A11-69A1-46EA-BC6F-3EE3CF361B3E}" destId="{BE9EF692-D4D6-4BFD-A790-714943D0111A}" srcOrd="4" destOrd="0" presId="urn:microsoft.com/office/officeart/2005/8/layout/cycle4#1"/>
    <dgm:cxn modelId="{C4B44E54-4208-41E3-8580-A5CEB9C4464C}" type="presParOf" srcId="{EF2622E5-E2BD-437B-B383-D665B2CD5B78}" destId="{CA190203-AFFE-4858-97BB-1101D7C308F6}" srcOrd="2" destOrd="0" presId="urn:microsoft.com/office/officeart/2005/8/layout/cycle4#1"/>
    <dgm:cxn modelId="{17E31435-23E0-4DCC-BDC7-CDE634CE052F}" type="presParOf" srcId="{EF2622E5-E2BD-437B-B383-D665B2CD5B78}" destId="{18224752-B783-4514-958E-49483F61BF5F}" srcOrd="3" destOrd="0" presId="urn:microsoft.com/office/officeart/2005/8/layout/cycle4#1"/>
  </dgm:cxnLst>
  <dgm:bg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path path="circle">
        <a:fillToRect l="50000" t="50000" r="50000" b="50000"/>
      </a:path>
      <a:tileRect/>
    </a:gra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7FE876-0412-4C58-ABFF-C9F66E01A9BD}">
      <dsp:nvSpPr>
        <dsp:cNvPr id="0" name=""/>
        <dsp:cNvSpPr/>
      </dsp:nvSpPr>
      <dsp:spPr>
        <a:xfrm>
          <a:off x="102611" y="0"/>
          <a:ext cx="5240054" cy="5240054"/>
        </a:xfrm>
        <a:prstGeom prst="triangl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DDE7BC-119B-4961-95DD-FEE0419E2C6D}">
      <dsp:nvSpPr>
        <dsp:cNvPr id="0" name=""/>
        <dsp:cNvSpPr/>
      </dsp:nvSpPr>
      <dsp:spPr>
        <a:xfrm>
          <a:off x="1822445" y="466403"/>
          <a:ext cx="6388904" cy="1444808"/>
        </a:xfrm>
        <a:prstGeom prst="roundRect">
          <a:avLst/>
        </a:prstGeom>
        <a:solidFill>
          <a:schemeClr val="tx2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00CC"/>
              </a:solidFill>
            </a:rPr>
            <a:t>дети с ОВЗ нуждаются в своевременной квалифицированной помощи специалистов</a:t>
          </a:r>
          <a:endParaRPr lang="ru-RU" sz="2800" b="1" kern="1200" dirty="0">
            <a:solidFill>
              <a:srgbClr val="0000CC"/>
            </a:solidFill>
          </a:endParaRPr>
        </a:p>
      </dsp:txBody>
      <dsp:txXfrm>
        <a:off x="1822445" y="466403"/>
        <a:ext cx="6388904" cy="1444808"/>
      </dsp:txXfrm>
    </dsp:sp>
    <dsp:sp modelId="{4FA0E1DE-3AED-41F2-841A-D7E663B7C7B9}">
      <dsp:nvSpPr>
        <dsp:cNvPr id="0" name=""/>
        <dsp:cNvSpPr/>
      </dsp:nvSpPr>
      <dsp:spPr>
        <a:xfrm>
          <a:off x="1156279" y="3723762"/>
          <a:ext cx="7051344" cy="1177965"/>
        </a:xfrm>
        <a:prstGeom prst="roundRect">
          <a:avLst/>
        </a:prstGeom>
        <a:solidFill>
          <a:schemeClr val="tx2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00CC"/>
              </a:solidFill>
            </a:rPr>
            <a:t>педагоги смогут повысить профессиональную компетентность и уровень личной готовности к работе с данным контингентом детей</a:t>
          </a:r>
          <a:endParaRPr lang="ru-RU" sz="2400" b="1" kern="1200" dirty="0">
            <a:solidFill>
              <a:srgbClr val="0000CC"/>
            </a:solidFill>
          </a:endParaRPr>
        </a:p>
      </dsp:txBody>
      <dsp:txXfrm>
        <a:off x="1156279" y="3723762"/>
        <a:ext cx="7051344" cy="1177965"/>
      </dsp:txXfrm>
    </dsp:sp>
    <dsp:sp modelId="{D59321B5-4FA7-4626-9B03-3DD12F47F806}">
      <dsp:nvSpPr>
        <dsp:cNvPr id="0" name=""/>
        <dsp:cNvSpPr/>
      </dsp:nvSpPr>
      <dsp:spPr>
        <a:xfrm>
          <a:off x="1465799" y="2238536"/>
          <a:ext cx="6745550" cy="1278226"/>
        </a:xfrm>
        <a:prstGeom prst="roundRect">
          <a:avLst/>
        </a:prstGeom>
        <a:solidFill>
          <a:schemeClr val="tx2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00CC"/>
              </a:solidFill>
            </a:rPr>
            <a:t>родители заинтересованы в получении необходимых знаний по развитию и воспитанию своих детей, психологической поддержке</a:t>
          </a:r>
          <a:endParaRPr lang="ru-RU" sz="2400" b="1" u="none" kern="1200" dirty="0">
            <a:solidFill>
              <a:srgbClr val="0000CC"/>
            </a:solidFill>
          </a:endParaRPr>
        </a:p>
      </dsp:txBody>
      <dsp:txXfrm>
        <a:off x="1465799" y="2238536"/>
        <a:ext cx="6745550" cy="127822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B62C30-A031-449A-8B0E-CECB2EA1329E}">
      <dsp:nvSpPr>
        <dsp:cNvPr id="0" name=""/>
        <dsp:cNvSpPr/>
      </dsp:nvSpPr>
      <dsp:spPr>
        <a:xfrm>
          <a:off x="1160373" y="129377"/>
          <a:ext cx="4452277" cy="267677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rgbClr val="6600CC"/>
              </a:solidFill>
            </a:rPr>
            <a:t>Норма</a:t>
          </a:r>
        </a:p>
      </dsp:txBody>
      <dsp:txXfrm>
        <a:off x="1754010" y="597812"/>
        <a:ext cx="3265003" cy="1204548"/>
      </dsp:txXfrm>
    </dsp:sp>
    <dsp:sp modelId="{A706513F-1DF9-4107-B49F-3697C1834DB8}">
      <dsp:nvSpPr>
        <dsp:cNvPr id="0" name=""/>
        <dsp:cNvSpPr/>
      </dsp:nvSpPr>
      <dsp:spPr>
        <a:xfrm>
          <a:off x="2798724" y="1643440"/>
          <a:ext cx="4042035" cy="267677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rgbClr val="6600CC"/>
              </a:solidFill>
            </a:rPr>
            <a:t>Одарённые</a:t>
          </a:r>
        </a:p>
      </dsp:txBody>
      <dsp:txXfrm>
        <a:off x="4034913" y="2334940"/>
        <a:ext cx="2425221" cy="1472225"/>
      </dsp:txXfrm>
    </dsp:sp>
    <dsp:sp modelId="{ECAB9274-00D7-47CB-8046-97BFF2CAB650}">
      <dsp:nvSpPr>
        <dsp:cNvPr id="0" name=""/>
        <dsp:cNvSpPr/>
      </dsp:nvSpPr>
      <dsp:spPr>
        <a:xfrm>
          <a:off x="0" y="1603717"/>
          <a:ext cx="3906563" cy="267677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rgbClr val="6600CC"/>
              </a:solidFill>
            </a:rPr>
            <a:t>ОВЗ</a:t>
          </a:r>
        </a:p>
      </dsp:txBody>
      <dsp:txXfrm>
        <a:off x="367868" y="2295217"/>
        <a:ext cx="2343938" cy="147222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E00BAE-99B4-42E6-9BCA-BE836B532D4D}">
      <dsp:nvSpPr>
        <dsp:cNvPr id="0" name=""/>
        <dsp:cNvSpPr/>
      </dsp:nvSpPr>
      <dsp:spPr>
        <a:xfrm>
          <a:off x="0" y="0"/>
          <a:ext cx="8003232" cy="5688632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4415011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Модули интеграции основного 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дополнительного образования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0" y="0"/>
        <a:ext cx="8003232" cy="5688632"/>
      </dsp:txXfrm>
    </dsp:sp>
    <dsp:sp modelId="{FF641021-0841-4D11-BF6D-FC1366FF4EB3}">
      <dsp:nvSpPr>
        <dsp:cNvPr id="0" name=""/>
        <dsp:cNvSpPr/>
      </dsp:nvSpPr>
      <dsp:spPr>
        <a:xfrm>
          <a:off x="130452" y="943370"/>
          <a:ext cx="1748145" cy="66740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По познавательному развитию</a:t>
          </a:r>
        </a:p>
      </dsp:txBody>
      <dsp:txXfrm>
        <a:off x="130452" y="943370"/>
        <a:ext cx="1748145" cy="667403"/>
      </dsp:txXfrm>
    </dsp:sp>
    <dsp:sp modelId="{24A7DB48-0F4A-465F-AB3D-133152B07B02}">
      <dsp:nvSpPr>
        <dsp:cNvPr id="0" name=""/>
        <dsp:cNvSpPr/>
      </dsp:nvSpPr>
      <dsp:spPr>
        <a:xfrm>
          <a:off x="116376" y="1735034"/>
          <a:ext cx="1748157" cy="66834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2"/>
              <a:satOff val="-584"/>
              <a:lumOff val="1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По музыкальному развитию</a:t>
          </a:r>
        </a:p>
      </dsp:txBody>
      <dsp:txXfrm>
        <a:off x="116376" y="1735034"/>
        <a:ext cx="1748157" cy="668348"/>
      </dsp:txXfrm>
    </dsp:sp>
    <dsp:sp modelId="{81D96B52-A031-4879-B541-DFE8E378CD05}">
      <dsp:nvSpPr>
        <dsp:cNvPr id="0" name=""/>
        <dsp:cNvSpPr/>
      </dsp:nvSpPr>
      <dsp:spPr>
        <a:xfrm>
          <a:off x="116118" y="2532759"/>
          <a:ext cx="1768866" cy="62724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По физическому развитию</a:t>
          </a:r>
        </a:p>
      </dsp:txBody>
      <dsp:txXfrm>
        <a:off x="116118" y="2532759"/>
        <a:ext cx="1768866" cy="627242"/>
      </dsp:txXfrm>
    </dsp:sp>
    <dsp:sp modelId="{C3999B7F-CC54-47F4-84F3-5FEFED5680C3}">
      <dsp:nvSpPr>
        <dsp:cNvPr id="0" name=""/>
        <dsp:cNvSpPr/>
      </dsp:nvSpPr>
      <dsp:spPr>
        <a:xfrm>
          <a:off x="87475" y="3251108"/>
          <a:ext cx="1776165" cy="66235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404456"/>
              <a:satOff val="-1752"/>
              <a:lumOff val="4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Средствами </a:t>
          </a:r>
          <a:r>
            <a:rPr lang="ru-RU" sz="1200" b="1" kern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театрализованной </a:t>
          </a:r>
          <a:r>
            <a:rPr lang="ru-RU" sz="12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деятельности</a:t>
          </a:r>
        </a:p>
      </dsp:txBody>
      <dsp:txXfrm>
        <a:off x="87475" y="3251108"/>
        <a:ext cx="1776165" cy="662354"/>
      </dsp:txXfrm>
    </dsp:sp>
    <dsp:sp modelId="{970A9D0D-9AEA-486B-8953-122E7D90E142}">
      <dsp:nvSpPr>
        <dsp:cNvPr id="0" name=""/>
        <dsp:cNvSpPr/>
      </dsp:nvSpPr>
      <dsp:spPr>
        <a:xfrm>
          <a:off x="160380" y="4029436"/>
          <a:ext cx="1690354" cy="56293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По речевому развитию</a:t>
          </a:r>
        </a:p>
      </dsp:txBody>
      <dsp:txXfrm>
        <a:off x="160380" y="4029436"/>
        <a:ext cx="1690354" cy="562936"/>
      </dsp:txXfrm>
    </dsp:sp>
    <dsp:sp modelId="{36261323-1F74-43BF-81B0-3871FA8E8CD8}">
      <dsp:nvSpPr>
        <dsp:cNvPr id="0" name=""/>
        <dsp:cNvSpPr/>
      </dsp:nvSpPr>
      <dsp:spPr>
        <a:xfrm>
          <a:off x="142757" y="4682045"/>
          <a:ext cx="1720174" cy="62504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По конструированию и робототехнике</a:t>
          </a:r>
        </a:p>
      </dsp:txBody>
      <dsp:txXfrm>
        <a:off x="142757" y="4682045"/>
        <a:ext cx="1720174" cy="625040"/>
      </dsp:txXfrm>
    </dsp:sp>
    <dsp:sp modelId="{29FBF53F-BEA5-49D1-83C0-7DF3E2B7D126}">
      <dsp:nvSpPr>
        <dsp:cNvPr id="0" name=""/>
        <dsp:cNvSpPr/>
      </dsp:nvSpPr>
      <dsp:spPr>
        <a:xfrm>
          <a:off x="1966904" y="987398"/>
          <a:ext cx="5942991" cy="4464904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2528597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Модуль реализации культурных практик с позиции инклюзии</a:t>
          </a:r>
        </a:p>
      </dsp:txBody>
      <dsp:txXfrm>
        <a:off x="1966904" y="987398"/>
        <a:ext cx="5942991" cy="4464904"/>
      </dsp:txXfrm>
    </dsp:sp>
    <dsp:sp modelId="{1A14F496-69B9-4810-8754-559266739BE7}">
      <dsp:nvSpPr>
        <dsp:cNvPr id="0" name=""/>
        <dsp:cNvSpPr/>
      </dsp:nvSpPr>
      <dsp:spPr>
        <a:xfrm>
          <a:off x="2022857" y="1976703"/>
          <a:ext cx="1744504" cy="73676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Обновление содержания КП</a:t>
          </a:r>
        </a:p>
      </dsp:txBody>
      <dsp:txXfrm>
        <a:off x="2022857" y="1976703"/>
        <a:ext cx="1744504" cy="736765"/>
      </dsp:txXfrm>
    </dsp:sp>
    <dsp:sp modelId="{F10584B4-49DC-41B3-9369-49CEF176E811}">
      <dsp:nvSpPr>
        <dsp:cNvPr id="0" name=""/>
        <dsp:cNvSpPr/>
      </dsp:nvSpPr>
      <dsp:spPr>
        <a:xfrm>
          <a:off x="2020128" y="3135798"/>
          <a:ext cx="1764476" cy="73676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277063"/>
              <a:satOff val="-4087"/>
              <a:lumOff val="9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Создание РППС для реализации КП</a:t>
          </a:r>
        </a:p>
      </dsp:txBody>
      <dsp:txXfrm>
        <a:off x="2020128" y="3135798"/>
        <a:ext cx="1764476" cy="736765"/>
      </dsp:txXfrm>
    </dsp:sp>
    <dsp:sp modelId="{39D5AF86-B525-42CE-8810-1A6007F295A5}">
      <dsp:nvSpPr>
        <dsp:cNvPr id="0" name=""/>
        <dsp:cNvSpPr/>
      </dsp:nvSpPr>
      <dsp:spPr>
        <a:xfrm>
          <a:off x="1987676" y="4299099"/>
          <a:ext cx="1806777" cy="73676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Методическое сопровождение реализации КП</a:t>
          </a:r>
        </a:p>
      </dsp:txBody>
      <dsp:txXfrm>
        <a:off x="1987676" y="4299099"/>
        <a:ext cx="1806777" cy="736765"/>
      </dsp:txXfrm>
    </dsp:sp>
    <dsp:sp modelId="{B7BACD07-3DF3-457E-B6AE-143A5AA35CB1}">
      <dsp:nvSpPr>
        <dsp:cNvPr id="0" name=""/>
        <dsp:cNvSpPr/>
      </dsp:nvSpPr>
      <dsp:spPr>
        <a:xfrm>
          <a:off x="3908319" y="1929743"/>
          <a:ext cx="3859607" cy="3289303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1284367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Создание единого образовательного пространства в группах комбинированной направленности</a:t>
          </a:r>
        </a:p>
      </dsp:txBody>
      <dsp:txXfrm>
        <a:off x="3908319" y="1929743"/>
        <a:ext cx="3859607" cy="3289303"/>
      </dsp:txXfrm>
    </dsp:sp>
    <dsp:sp modelId="{D23119A2-D9B5-41BC-9E3E-76EDC38D7364}">
      <dsp:nvSpPr>
        <dsp:cNvPr id="0" name=""/>
        <dsp:cNvSpPr/>
      </dsp:nvSpPr>
      <dsp:spPr>
        <a:xfrm>
          <a:off x="5835663" y="3582571"/>
          <a:ext cx="1707840" cy="142336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213367"/>
              <a:satOff val="-5255"/>
              <a:lumOff val="123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Модули интеграции основного и дополнительного образования с позиции инклюзии </a:t>
          </a:r>
        </a:p>
      </dsp:txBody>
      <dsp:txXfrm>
        <a:off x="5835663" y="3582571"/>
        <a:ext cx="1707840" cy="1423367"/>
      </dsp:txXfrm>
    </dsp:sp>
    <dsp:sp modelId="{3179DDB9-A930-48DF-BD77-EAFAE07E9224}">
      <dsp:nvSpPr>
        <dsp:cNvPr id="0" name=""/>
        <dsp:cNvSpPr/>
      </dsp:nvSpPr>
      <dsp:spPr>
        <a:xfrm>
          <a:off x="4018238" y="3570416"/>
          <a:ext cx="1640325" cy="146917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Модуль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реализации культурных практик (КП) с позиции инклюзии</a:t>
          </a:r>
        </a:p>
      </dsp:txBody>
      <dsp:txXfrm>
        <a:off x="4018238" y="3570416"/>
        <a:ext cx="1640325" cy="1469179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807FC5-63B4-47F2-8A57-3E012F1F8979}">
      <dsp:nvSpPr>
        <dsp:cNvPr id="0" name=""/>
        <dsp:cNvSpPr/>
      </dsp:nvSpPr>
      <dsp:spPr>
        <a:xfrm>
          <a:off x="2894019" y="1448325"/>
          <a:ext cx="1855404" cy="185563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E5FB01CB-F24A-477C-9DE5-7EAC5B9CB761}">
      <dsp:nvSpPr>
        <dsp:cNvPr id="0" name=""/>
        <dsp:cNvSpPr/>
      </dsp:nvSpPr>
      <dsp:spPr>
        <a:xfrm>
          <a:off x="432052" y="72006"/>
          <a:ext cx="3720727" cy="113772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CC"/>
              </a:solidFill>
            </a:rPr>
            <a:t>Создана интегративная модель организации культурных практик дошкольников в условиях инклюзивного взаимодействия. Разработан механизм её реализации</a:t>
          </a:r>
          <a:endParaRPr lang="ru-RU" sz="1400" b="1" kern="1200" dirty="0">
            <a:solidFill>
              <a:srgbClr val="0000CC"/>
            </a:solidFill>
          </a:endParaRPr>
        </a:p>
      </dsp:txBody>
      <dsp:txXfrm>
        <a:off x="432052" y="72006"/>
        <a:ext cx="3720727" cy="1137726"/>
      </dsp:txXfrm>
    </dsp:sp>
    <dsp:sp modelId="{F232E0A1-D1E7-4E06-BBFC-F7F707987B6B}">
      <dsp:nvSpPr>
        <dsp:cNvPr id="0" name=""/>
        <dsp:cNvSpPr/>
      </dsp:nvSpPr>
      <dsp:spPr>
        <a:xfrm>
          <a:off x="3438271" y="1710002"/>
          <a:ext cx="1855404" cy="185563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2E1C7AD5-7144-4949-AE64-5153092ABD5E}">
      <dsp:nvSpPr>
        <dsp:cNvPr id="0" name=""/>
        <dsp:cNvSpPr/>
      </dsp:nvSpPr>
      <dsp:spPr>
        <a:xfrm>
          <a:off x="4829835" y="459408"/>
          <a:ext cx="2874129" cy="162882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CC"/>
              </a:solidFill>
            </a:rPr>
            <a:t>Организован процесс </a:t>
          </a:r>
          <a:r>
            <a:rPr lang="ru-RU" sz="1400" b="1" kern="1200" dirty="0" err="1" smtClean="0">
              <a:solidFill>
                <a:srgbClr val="0000CC"/>
              </a:solidFill>
            </a:rPr>
            <a:t>психолого</a:t>
          </a:r>
          <a:r>
            <a:rPr lang="ru-RU" sz="1400" b="1" kern="1200" dirty="0" smtClean="0">
              <a:solidFill>
                <a:srgbClr val="0000CC"/>
              </a:solidFill>
            </a:rPr>
            <a:t>- педагогического и социального  сопровождения детей с ограниченными возможностями здоровья с применением культурных практик. Разработан алгоритм взаимодействия специалистов и воспитателей </a:t>
          </a:r>
          <a:endParaRPr lang="ru-RU" sz="1400" b="1" kern="1200" dirty="0">
            <a:solidFill>
              <a:srgbClr val="0000CC"/>
            </a:solidFill>
          </a:endParaRPr>
        </a:p>
      </dsp:txBody>
      <dsp:txXfrm>
        <a:off x="4829835" y="459408"/>
        <a:ext cx="2874129" cy="1628826"/>
      </dsp:txXfrm>
    </dsp:sp>
    <dsp:sp modelId="{C8864F6D-63D5-4267-9E0B-CF1FE0DC278C}">
      <dsp:nvSpPr>
        <dsp:cNvPr id="0" name=""/>
        <dsp:cNvSpPr/>
      </dsp:nvSpPr>
      <dsp:spPr>
        <a:xfrm>
          <a:off x="3572014" y="2298776"/>
          <a:ext cx="1855404" cy="185563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351748D6-8590-463D-9CE8-061F31CFE87E}">
      <dsp:nvSpPr>
        <dsp:cNvPr id="0" name=""/>
        <dsp:cNvSpPr/>
      </dsp:nvSpPr>
      <dsp:spPr>
        <a:xfrm>
          <a:off x="5616620" y="2304251"/>
          <a:ext cx="2269989" cy="13368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CC"/>
              </a:solidFill>
            </a:rPr>
            <a:t>Обогащено развивающее образовательное пространство в группах, разработаны пособия и дидактические игры по работе с детьми ОВЗ. </a:t>
          </a:r>
          <a:endParaRPr lang="ru-RU" sz="1400" b="1" kern="1200" dirty="0">
            <a:solidFill>
              <a:srgbClr val="0000CC"/>
            </a:solidFill>
          </a:endParaRPr>
        </a:p>
      </dsp:txBody>
      <dsp:txXfrm>
        <a:off x="5616620" y="2304251"/>
        <a:ext cx="2269989" cy="1336828"/>
      </dsp:txXfrm>
    </dsp:sp>
    <dsp:sp modelId="{59F36950-674F-4AEF-B0BA-13535719B321}">
      <dsp:nvSpPr>
        <dsp:cNvPr id="0" name=""/>
        <dsp:cNvSpPr/>
      </dsp:nvSpPr>
      <dsp:spPr>
        <a:xfrm>
          <a:off x="3195522" y="2770932"/>
          <a:ext cx="1855404" cy="185563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9FE5E3C0-9047-4CC3-A8AD-92E982A884C0}">
      <dsp:nvSpPr>
        <dsp:cNvPr id="0" name=""/>
        <dsp:cNvSpPr/>
      </dsp:nvSpPr>
      <dsp:spPr>
        <a:xfrm>
          <a:off x="5040567" y="4104456"/>
          <a:ext cx="2400831" cy="122305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CC"/>
              </a:solidFill>
            </a:rPr>
            <a:t>Разработаны методические рекомендации: по организации работы в комбинированных группах</a:t>
          </a:r>
          <a:endParaRPr lang="ru-RU" sz="1400" b="1" kern="1200" dirty="0">
            <a:solidFill>
              <a:srgbClr val="0000CC"/>
            </a:solidFill>
          </a:endParaRPr>
        </a:p>
      </dsp:txBody>
      <dsp:txXfrm>
        <a:off x="5040567" y="4104456"/>
        <a:ext cx="2400831" cy="1223055"/>
      </dsp:txXfrm>
    </dsp:sp>
    <dsp:sp modelId="{282A4D22-4C1D-4AA3-9EB3-17BB10B07473}">
      <dsp:nvSpPr>
        <dsp:cNvPr id="0" name=""/>
        <dsp:cNvSpPr/>
      </dsp:nvSpPr>
      <dsp:spPr>
        <a:xfrm>
          <a:off x="2592516" y="2770932"/>
          <a:ext cx="1855404" cy="185563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1460A682-C1D9-4D80-A87C-B629F3B4F7BA}">
      <dsp:nvSpPr>
        <dsp:cNvPr id="0" name=""/>
        <dsp:cNvSpPr/>
      </dsp:nvSpPr>
      <dsp:spPr>
        <a:xfrm>
          <a:off x="288040" y="3960441"/>
          <a:ext cx="1898461" cy="122305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CC"/>
              </a:solidFill>
            </a:rPr>
            <a:t>Адаптированы дополнительные образовательные программы для работы с детьми ОВЗ </a:t>
          </a:r>
          <a:endParaRPr lang="ru-RU" sz="1400" b="1" kern="1200" dirty="0">
            <a:solidFill>
              <a:srgbClr val="0000CC"/>
            </a:solidFill>
          </a:endParaRPr>
        </a:p>
      </dsp:txBody>
      <dsp:txXfrm>
        <a:off x="288040" y="3960441"/>
        <a:ext cx="1898461" cy="1223055"/>
      </dsp:txXfrm>
    </dsp:sp>
    <dsp:sp modelId="{145639C9-06B1-4383-A5B6-418D31766C0B}">
      <dsp:nvSpPr>
        <dsp:cNvPr id="0" name=""/>
        <dsp:cNvSpPr/>
      </dsp:nvSpPr>
      <dsp:spPr>
        <a:xfrm>
          <a:off x="2216023" y="2298776"/>
          <a:ext cx="1855404" cy="185563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8206D896-AEEC-4510-8022-0074E4BD60A6}">
      <dsp:nvSpPr>
        <dsp:cNvPr id="0" name=""/>
        <dsp:cNvSpPr/>
      </dsp:nvSpPr>
      <dsp:spPr>
        <a:xfrm>
          <a:off x="144009" y="1800200"/>
          <a:ext cx="1971366" cy="13368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CC"/>
              </a:solidFill>
            </a:rPr>
            <a:t>Созданы кейсы по организации культурных практик для работы с детьми ОВЗ </a:t>
          </a:r>
          <a:endParaRPr lang="ru-RU" sz="1400" b="1" kern="1200" dirty="0">
            <a:solidFill>
              <a:srgbClr val="0000CC"/>
            </a:solidFill>
          </a:endParaRPr>
        </a:p>
      </dsp:txBody>
      <dsp:txXfrm>
        <a:off x="144009" y="1800200"/>
        <a:ext cx="1971366" cy="1336828"/>
      </dsp:txXfrm>
    </dsp:sp>
    <dsp:sp modelId="{1533023B-B3CE-4808-AB88-03CC793E0C43}">
      <dsp:nvSpPr>
        <dsp:cNvPr id="0" name=""/>
        <dsp:cNvSpPr/>
      </dsp:nvSpPr>
      <dsp:spPr>
        <a:xfrm>
          <a:off x="2349767" y="1710002"/>
          <a:ext cx="1855404" cy="185563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9318AADE-9097-4E81-AF6F-B2B555EE3C00}">
      <dsp:nvSpPr>
        <dsp:cNvPr id="0" name=""/>
        <dsp:cNvSpPr/>
      </dsp:nvSpPr>
      <dsp:spPr>
        <a:xfrm>
          <a:off x="110913" y="1080840"/>
          <a:ext cx="2010021" cy="125149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10913" y="1080840"/>
        <a:ext cx="2010021" cy="12514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54DE9F-FFB1-4B6A-9000-7D95E2C7D12F}">
      <dsp:nvSpPr>
        <dsp:cNvPr id="0" name=""/>
        <dsp:cNvSpPr/>
      </dsp:nvSpPr>
      <dsp:spPr>
        <a:xfrm>
          <a:off x="0" y="263272"/>
          <a:ext cx="2283973" cy="1407261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AA50E-B6A7-4B6A-B984-A4B21EEEB470}">
      <dsp:nvSpPr>
        <dsp:cNvPr id="0" name=""/>
        <dsp:cNvSpPr/>
      </dsp:nvSpPr>
      <dsp:spPr>
        <a:xfrm>
          <a:off x="1156168" y="1629541"/>
          <a:ext cx="2662650" cy="977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запросами родителей детей с ОВЗ по дополнительному образованию и наличием специально разработанных программ для работы с детьми;  </a:t>
          </a:r>
          <a:endParaRPr lang="ru-RU" sz="1400" b="1" kern="1200" dirty="0"/>
        </a:p>
      </dsp:txBody>
      <dsp:txXfrm>
        <a:off x="1156168" y="1629541"/>
        <a:ext cx="2662650" cy="977580"/>
      </dsp:txXfrm>
    </dsp:sp>
    <dsp:sp modelId="{989EA8DC-03D8-4F55-819F-9B15E6816AA4}">
      <dsp:nvSpPr>
        <dsp:cNvPr id="0" name=""/>
        <dsp:cNvSpPr/>
      </dsp:nvSpPr>
      <dsp:spPr>
        <a:xfrm>
          <a:off x="1012348" y="1557634"/>
          <a:ext cx="380093" cy="38019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6AD50-C011-46C7-9A8F-53EA426BA817}">
      <dsp:nvSpPr>
        <dsp:cNvPr id="0" name=""/>
        <dsp:cNvSpPr/>
      </dsp:nvSpPr>
      <dsp:spPr>
        <a:xfrm rot="5400000">
          <a:off x="3514114" y="1557067"/>
          <a:ext cx="380191" cy="3800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18EA2-68B4-492F-BF8D-79071EB65B4E}">
      <dsp:nvSpPr>
        <dsp:cNvPr id="0" name=""/>
        <dsp:cNvSpPr/>
      </dsp:nvSpPr>
      <dsp:spPr>
        <a:xfrm rot="16200000">
          <a:off x="1012299" y="2348680"/>
          <a:ext cx="380191" cy="3800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6D36D-C200-45B1-9CFB-D777FD3EA36F}">
      <dsp:nvSpPr>
        <dsp:cNvPr id="0" name=""/>
        <dsp:cNvSpPr/>
      </dsp:nvSpPr>
      <dsp:spPr>
        <a:xfrm rot="10800000">
          <a:off x="3449057" y="2338256"/>
          <a:ext cx="380093" cy="38019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1F8D9-1709-47A9-980B-6D8B7003FD11}">
      <dsp:nvSpPr>
        <dsp:cNvPr id="0" name=""/>
        <dsp:cNvSpPr/>
      </dsp:nvSpPr>
      <dsp:spPr>
        <a:xfrm>
          <a:off x="3870471" y="263274"/>
          <a:ext cx="2272590" cy="1393789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13EE8F-D8D1-4AD1-96EA-F1F9B89D2F9A}">
      <dsp:nvSpPr>
        <dsp:cNvPr id="0" name=""/>
        <dsp:cNvSpPr/>
      </dsp:nvSpPr>
      <dsp:spPr>
        <a:xfrm>
          <a:off x="5039248" y="1701456"/>
          <a:ext cx="2868063" cy="977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необходимостью использования культурных практик в ДОО и недостаточной осведомленностью педагогов о специфике их использования  с позиции инклюзии;</a:t>
          </a:r>
          <a:endParaRPr lang="ru-RU" sz="1400" b="1" kern="1200" dirty="0"/>
        </a:p>
      </dsp:txBody>
      <dsp:txXfrm>
        <a:off x="5039248" y="1701456"/>
        <a:ext cx="2868063" cy="977580"/>
      </dsp:txXfrm>
    </dsp:sp>
    <dsp:sp modelId="{FFDF59B6-4A89-4132-A7C5-43BBFFDA5995}">
      <dsp:nvSpPr>
        <dsp:cNvPr id="0" name=""/>
        <dsp:cNvSpPr/>
      </dsp:nvSpPr>
      <dsp:spPr>
        <a:xfrm>
          <a:off x="4967340" y="1557635"/>
          <a:ext cx="380093" cy="38019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960BC-C816-46FD-B5B8-6224F52F9799}">
      <dsp:nvSpPr>
        <dsp:cNvPr id="0" name=""/>
        <dsp:cNvSpPr/>
      </dsp:nvSpPr>
      <dsp:spPr>
        <a:xfrm rot="5400000">
          <a:off x="7489578" y="1491968"/>
          <a:ext cx="380191" cy="3800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568D2-5BE8-49AE-9C10-C68A473F93B6}">
      <dsp:nvSpPr>
        <dsp:cNvPr id="0" name=""/>
        <dsp:cNvSpPr/>
      </dsp:nvSpPr>
      <dsp:spPr>
        <a:xfrm rot="16200000">
          <a:off x="4967291" y="2348685"/>
          <a:ext cx="380191" cy="3800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E1BEC-D590-4771-9B60-B62253FF39FF}">
      <dsp:nvSpPr>
        <dsp:cNvPr id="0" name=""/>
        <dsp:cNvSpPr/>
      </dsp:nvSpPr>
      <dsp:spPr>
        <a:xfrm rot="10800000">
          <a:off x="7424525" y="2338260"/>
          <a:ext cx="380093" cy="38019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836EB2-A010-4BFE-80B1-E5E104AA77F8}">
      <dsp:nvSpPr>
        <dsp:cNvPr id="0" name=""/>
        <dsp:cNvSpPr/>
      </dsp:nvSpPr>
      <dsp:spPr>
        <a:xfrm>
          <a:off x="72003" y="2736302"/>
          <a:ext cx="2211473" cy="1343155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35074-7C45-4892-8471-8BF71E47B86B}">
      <dsp:nvSpPr>
        <dsp:cNvPr id="0" name=""/>
        <dsp:cNvSpPr/>
      </dsp:nvSpPr>
      <dsp:spPr>
        <a:xfrm>
          <a:off x="1016848" y="4290178"/>
          <a:ext cx="2830649" cy="977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проектированием и обновлением содержания культурных практик в группах комбинированной направленности и недостатком организационных, методических и дидактических разработок;</a:t>
          </a:r>
          <a:endParaRPr lang="ru-RU" sz="1400" b="1" kern="1200" dirty="0"/>
        </a:p>
      </dsp:txBody>
      <dsp:txXfrm>
        <a:off x="1016848" y="4290178"/>
        <a:ext cx="2830649" cy="977580"/>
      </dsp:txXfrm>
    </dsp:sp>
    <dsp:sp modelId="{85B8E03E-850A-448E-9B77-0A40911D1DCC}">
      <dsp:nvSpPr>
        <dsp:cNvPr id="0" name=""/>
        <dsp:cNvSpPr/>
      </dsp:nvSpPr>
      <dsp:spPr>
        <a:xfrm>
          <a:off x="944946" y="4146358"/>
          <a:ext cx="380093" cy="38019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E45D6-3448-4286-8D83-13890031CA59}">
      <dsp:nvSpPr>
        <dsp:cNvPr id="0" name=""/>
        <dsp:cNvSpPr/>
      </dsp:nvSpPr>
      <dsp:spPr>
        <a:xfrm rot="5400000">
          <a:off x="3533617" y="4146407"/>
          <a:ext cx="380191" cy="3800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AE65B-674D-4522-9814-1FF1A2164CD7}">
      <dsp:nvSpPr>
        <dsp:cNvPr id="0" name=""/>
        <dsp:cNvSpPr/>
      </dsp:nvSpPr>
      <dsp:spPr>
        <a:xfrm rot="16200000">
          <a:off x="944897" y="5009314"/>
          <a:ext cx="380191" cy="3800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3367C1-A7B4-47A0-BADE-60030802765B}">
      <dsp:nvSpPr>
        <dsp:cNvPr id="0" name=""/>
        <dsp:cNvSpPr/>
      </dsp:nvSpPr>
      <dsp:spPr>
        <a:xfrm rot="10800000">
          <a:off x="3533666" y="5009265"/>
          <a:ext cx="380093" cy="38019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C4573F-8F80-489F-89BC-05B2211C914E}">
      <dsp:nvSpPr>
        <dsp:cNvPr id="0" name=""/>
        <dsp:cNvSpPr/>
      </dsp:nvSpPr>
      <dsp:spPr>
        <a:xfrm>
          <a:off x="3876891" y="2781403"/>
          <a:ext cx="2162700" cy="1279823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8C5C7-32E6-45E9-B09C-CC49F9746E4F}">
      <dsp:nvSpPr>
        <dsp:cNvPr id="0" name=""/>
        <dsp:cNvSpPr/>
      </dsp:nvSpPr>
      <dsp:spPr>
        <a:xfrm>
          <a:off x="5009556" y="4326910"/>
          <a:ext cx="2962469" cy="977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необходимостью создания в ДОО эффективного психолого-медико-педагогического и социального сопровождения детей, имеющих проблемы в развитии и отсутствием специально подготовленных специалистов.</a:t>
          </a:r>
          <a:endParaRPr lang="ru-RU" sz="1400" b="1" kern="1200" dirty="0"/>
        </a:p>
      </dsp:txBody>
      <dsp:txXfrm>
        <a:off x="5009556" y="4326910"/>
        <a:ext cx="2962469" cy="977580"/>
      </dsp:txXfrm>
    </dsp:sp>
    <dsp:sp modelId="{28E7BD90-A3F1-472D-B2CD-054056ED3DDD}">
      <dsp:nvSpPr>
        <dsp:cNvPr id="0" name=""/>
        <dsp:cNvSpPr/>
      </dsp:nvSpPr>
      <dsp:spPr>
        <a:xfrm>
          <a:off x="4828029" y="4146356"/>
          <a:ext cx="380093" cy="38019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D5FC1-DE58-45E0-9D4F-43185ECE9F10}">
      <dsp:nvSpPr>
        <dsp:cNvPr id="0" name=""/>
        <dsp:cNvSpPr/>
      </dsp:nvSpPr>
      <dsp:spPr>
        <a:xfrm rot="5400000">
          <a:off x="7560520" y="4074496"/>
          <a:ext cx="380191" cy="3800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08A5E-4BD6-41D8-8504-1E432131D5DB}">
      <dsp:nvSpPr>
        <dsp:cNvPr id="0" name=""/>
        <dsp:cNvSpPr/>
      </dsp:nvSpPr>
      <dsp:spPr>
        <a:xfrm rot="16200000">
          <a:off x="4827980" y="5009312"/>
          <a:ext cx="380191" cy="3800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E7EF8-E85C-4072-927A-3A752C7A38F8}">
      <dsp:nvSpPr>
        <dsp:cNvPr id="0" name=""/>
        <dsp:cNvSpPr/>
      </dsp:nvSpPr>
      <dsp:spPr>
        <a:xfrm rot="10800000">
          <a:off x="7560569" y="5081172"/>
          <a:ext cx="380093" cy="38019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08B1F7-13C7-4114-86D8-C5302A5D3CA8}">
      <dsp:nvSpPr>
        <dsp:cNvPr id="0" name=""/>
        <dsp:cNvSpPr/>
      </dsp:nvSpPr>
      <dsp:spPr>
        <a:xfrm>
          <a:off x="-4918441" y="-785678"/>
          <a:ext cx="5686907" cy="6107861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8AB91-55A1-46ED-8312-D9D8ACD3A3EF}">
      <dsp:nvSpPr>
        <dsp:cNvPr id="0" name=""/>
        <dsp:cNvSpPr/>
      </dsp:nvSpPr>
      <dsp:spPr>
        <a:xfrm>
          <a:off x="512579" y="348766"/>
          <a:ext cx="7139971" cy="69789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955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00CC"/>
              </a:solidFill>
            </a:rPr>
            <a:t>Соединение в педагогической деятельности требований основной и дополнительной образовательных программ с учетом особенностей детей с ОВЗ </a:t>
          </a:r>
          <a:endParaRPr lang="ru-RU" sz="1400" b="1" kern="1200" dirty="0">
            <a:solidFill>
              <a:srgbClr val="0000CC"/>
            </a:solidFill>
          </a:endParaRPr>
        </a:p>
      </dsp:txBody>
      <dsp:txXfrm>
        <a:off x="512579" y="348766"/>
        <a:ext cx="7139971" cy="697895"/>
      </dsp:txXfrm>
    </dsp:sp>
    <dsp:sp modelId="{E7163BE1-77A9-4E35-80DA-1B7D902F121D}">
      <dsp:nvSpPr>
        <dsp:cNvPr id="0" name=""/>
        <dsp:cNvSpPr/>
      </dsp:nvSpPr>
      <dsp:spPr>
        <a:xfrm>
          <a:off x="76394" y="261529"/>
          <a:ext cx="872369" cy="872369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A0A537-36EF-4A16-93D9-6972F6B3A4D8}">
      <dsp:nvSpPr>
        <dsp:cNvPr id="0" name=""/>
        <dsp:cNvSpPr/>
      </dsp:nvSpPr>
      <dsp:spPr>
        <a:xfrm>
          <a:off x="912699" y="1395791"/>
          <a:ext cx="6739851" cy="697895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955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00CC"/>
              </a:solidFill>
            </a:rPr>
            <a:t>Построение индивидуального маршрута развития для каждого ребенка с ОВЗ и их учет при тематическом планировании работы в группе</a:t>
          </a:r>
          <a:endParaRPr lang="ru-RU" sz="1400" b="1" kern="1200" dirty="0">
            <a:solidFill>
              <a:srgbClr val="0000CC"/>
            </a:solidFill>
          </a:endParaRPr>
        </a:p>
      </dsp:txBody>
      <dsp:txXfrm>
        <a:off x="912699" y="1395791"/>
        <a:ext cx="6739851" cy="697895"/>
      </dsp:txXfrm>
    </dsp:sp>
    <dsp:sp modelId="{3A153BFE-A807-49CE-B909-5CEA1697F4BA}">
      <dsp:nvSpPr>
        <dsp:cNvPr id="0" name=""/>
        <dsp:cNvSpPr/>
      </dsp:nvSpPr>
      <dsp:spPr>
        <a:xfrm>
          <a:off x="476514" y="1308554"/>
          <a:ext cx="872369" cy="872369"/>
        </a:xfrm>
        <a:prstGeom prst="ellipse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31B8C-AB39-4DBE-A107-5F9B734EB654}">
      <dsp:nvSpPr>
        <dsp:cNvPr id="0" name=""/>
        <dsp:cNvSpPr/>
      </dsp:nvSpPr>
      <dsp:spPr>
        <a:xfrm>
          <a:off x="912699" y="2442816"/>
          <a:ext cx="6739851" cy="697895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955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00CC"/>
              </a:solidFill>
            </a:rPr>
            <a:t>Определение реестра культурных практик, возможных для использовать в работе с детьми ОВЗ и здоровыми детьми в условиях инклюзивного взаимодействия</a:t>
          </a:r>
          <a:endParaRPr lang="ru-RU" sz="1400" b="1" kern="1200" dirty="0">
            <a:solidFill>
              <a:srgbClr val="0000CC"/>
            </a:solidFill>
          </a:endParaRPr>
        </a:p>
      </dsp:txBody>
      <dsp:txXfrm>
        <a:off x="912699" y="2442816"/>
        <a:ext cx="6739851" cy="697895"/>
      </dsp:txXfrm>
    </dsp:sp>
    <dsp:sp modelId="{66BC6796-048A-4E6A-AA94-910195C87FBF}">
      <dsp:nvSpPr>
        <dsp:cNvPr id="0" name=""/>
        <dsp:cNvSpPr/>
      </dsp:nvSpPr>
      <dsp:spPr>
        <a:xfrm>
          <a:off x="476514" y="2355579"/>
          <a:ext cx="872369" cy="872369"/>
        </a:xfrm>
        <a:prstGeom prst="ellipse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D70EB-D53B-4E0B-8C66-A3A3D86EB8EA}">
      <dsp:nvSpPr>
        <dsp:cNvPr id="0" name=""/>
        <dsp:cNvSpPr/>
      </dsp:nvSpPr>
      <dsp:spPr>
        <a:xfrm>
          <a:off x="575228" y="3476023"/>
          <a:ext cx="7139971" cy="697895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955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00CC"/>
              </a:solidFill>
            </a:rPr>
            <a:t>Повышение качества образования и эффективности социального взаимодействия детей с учетом их индивидуальных различий.</a:t>
          </a:r>
          <a:endParaRPr lang="ru-RU" sz="1400" b="1" kern="1200" dirty="0">
            <a:solidFill>
              <a:srgbClr val="0000CC"/>
            </a:solidFill>
          </a:endParaRPr>
        </a:p>
      </dsp:txBody>
      <dsp:txXfrm>
        <a:off x="575228" y="3476023"/>
        <a:ext cx="7139971" cy="697895"/>
      </dsp:txXfrm>
    </dsp:sp>
    <dsp:sp modelId="{E0FA69CC-363E-4C83-A361-33A65D3CEE97}">
      <dsp:nvSpPr>
        <dsp:cNvPr id="0" name=""/>
        <dsp:cNvSpPr/>
      </dsp:nvSpPr>
      <dsp:spPr>
        <a:xfrm>
          <a:off x="76394" y="3402604"/>
          <a:ext cx="872369" cy="872369"/>
        </a:xfrm>
        <a:prstGeom prst="ellipse">
          <a:avLst/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DE93C6-BA9E-45CA-BDE6-C2373F12B336}">
      <dsp:nvSpPr>
        <dsp:cNvPr id="0" name=""/>
        <dsp:cNvSpPr/>
      </dsp:nvSpPr>
      <dsp:spPr>
        <a:xfrm rot="4396374">
          <a:off x="3067723" y="1702686"/>
          <a:ext cx="4255359" cy="2967582"/>
        </a:xfrm>
        <a:prstGeom prst="swooshArrow">
          <a:avLst>
            <a:gd name="adj1" fmla="val 16310"/>
            <a:gd name="adj2" fmla="val 313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286BE-B722-4305-8178-3C7CC5EC4BAE}">
      <dsp:nvSpPr>
        <dsp:cNvPr id="0" name=""/>
        <dsp:cNvSpPr/>
      </dsp:nvSpPr>
      <dsp:spPr>
        <a:xfrm>
          <a:off x="0" y="-3"/>
          <a:ext cx="7363373" cy="3675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b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rgbClr val="0070C0"/>
              </a:solidFill>
            </a:rPr>
            <a:t>обновление образовательного пространства детского сада в группах комбинированной направленности на основе интеграции основного и дополнительного образования и организацию культурных практик с позиции инклюзии</a:t>
          </a:r>
          <a:endParaRPr lang="ru-RU" sz="3500" b="1" kern="1200" dirty="0">
            <a:solidFill>
              <a:srgbClr val="0070C0"/>
            </a:solidFill>
          </a:endParaRPr>
        </a:p>
      </dsp:txBody>
      <dsp:txXfrm>
        <a:off x="0" y="-3"/>
        <a:ext cx="7363373" cy="367579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6BC28A-2815-448E-9C1B-7CAB6B8C6A29}">
      <dsp:nvSpPr>
        <dsp:cNvPr id="0" name=""/>
        <dsp:cNvSpPr/>
      </dsp:nvSpPr>
      <dsp:spPr>
        <a:xfrm>
          <a:off x="3422191" y="1991725"/>
          <a:ext cx="5059850" cy="17456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6600CC"/>
              </a:solidFill>
            </a:rPr>
            <a:t>образовательный процесс в группах комбинированной направленности </a:t>
          </a:r>
          <a:endParaRPr lang="ru-RU" sz="2400" b="1" kern="1200" dirty="0">
            <a:solidFill>
              <a:srgbClr val="6600CC"/>
            </a:solidFill>
          </a:endParaRPr>
        </a:p>
      </dsp:txBody>
      <dsp:txXfrm>
        <a:off x="3422191" y="1991725"/>
        <a:ext cx="5059850" cy="1745668"/>
      </dsp:txXfrm>
    </dsp:sp>
    <dsp:sp modelId="{2EAE671F-F919-4CC0-8F83-13390BC414B9}">
      <dsp:nvSpPr>
        <dsp:cNvPr id="0" name=""/>
        <dsp:cNvSpPr/>
      </dsp:nvSpPr>
      <dsp:spPr>
        <a:xfrm>
          <a:off x="757891" y="2351741"/>
          <a:ext cx="2573105" cy="9917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7030A0"/>
              </a:solidFill>
            </a:rPr>
            <a:t>Объект</a:t>
          </a:r>
          <a:endParaRPr lang="ru-RU" sz="4000" b="1" kern="1200" dirty="0">
            <a:solidFill>
              <a:srgbClr val="7030A0"/>
            </a:solidFill>
          </a:endParaRPr>
        </a:p>
      </dsp:txBody>
      <dsp:txXfrm>
        <a:off x="757891" y="2351741"/>
        <a:ext cx="2573105" cy="991702"/>
      </dsp:txXfrm>
    </dsp:sp>
    <dsp:sp modelId="{82EFED13-B0CF-4A3E-A0E2-723406B57D02}">
      <dsp:nvSpPr>
        <dsp:cNvPr id="0" name=""/>
        <dsp:cNvSpPr/>
      </dsp:nvSpPr>
      <dsp:spPr>
        <a:xfrm>
          <a:off x="3494184" y="3935929"/>
          <a:ext cx="4756587" cy="16056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6600CC"/>
              </a:solidFill>
            </a:rPr>
            <a:t>организация культурных практик дошкольников в условиях инклюзивного взаимодействия</a:t>
          </a:r>
          <a:endParaRPr lang="ru-RU" sz="2000" b="1" kern="1200" dirty="0">
            <a:solidFill>
              <a:srgbClr val="6600CC"/>
            </a:solidFill>
          </a:endParaRPr>
        </a:p>
      </dsp:txBody>
      <dsp:txXfrm>
        <a:off x="3494184" y="3935929"/>
        <a:ext cx="4756587" cy="1605640"/>
      </dsp:txXfrm>
    </dsp:sp>
    <dsp:sp modelId="{7274DB33-E2EF-4BE3-9E45-F23D56F1DCC6}">
      <dsp:nvSpPr>
        <dsp:cNvPr id="0" name=""/>
        <dsp:cNvSpPr/>
      </dsp:nvSpPr>
      <dsp:spPr>
        <a:xfrm>
          <a:off x="757891" y="4151985"/>
          <a:ext cx="2630198" cy="9687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7030A0"/>
              </a:solidFill>
            </a:rPr>
            <a:t>Предмет</a:t>
          </a:r>
          <a:endParaRPr lang="ru-RU" sz="4000" b="1" kern="1200" dirty="0">
            <a:solidFill>
              <a:srgbClr val="7030A0"/>
            </a:solidFill>
          </a:endParaRPr>
        </a:p>
      </dsp:txBody>
      <dsp:txXfrm>
        <a:off x="757891" y="4151985"/>
        <a:ext cx="2630198" cy="96875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25682C-628A-456F-9285-F7B41A74290B}">
      <dsp:nvSpPr>
        <dsp:cNvPr id="0" name=""/>
        <dsp:cNvSpPr/>
      </dsp:nvSpPr>
      <dsp:spPr>
        <a:xfrm>
          <a:off x="1935407" y="53285"/>
          <a:ext cx="4048515" cy="277086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CC"/>
              </a:solidFill>
            </a:rPr>
            <a:t>будет создано единое образовательное пространство, направленное на повышение качества инклюзивного взаимодействия всех категорий детей</a:t>
          </a:r>
          <a:endParaRPr lang="ru-RU" sz="1400" b="1" kern="1200" dirty="0">
            <a:solidFill>
              <a:srgbClr val="0000CC"/>
            </a:solidFill>
          </a:endParaRPr>
        </a:p>
      </dsp:txBody>
      <dsp:txXfrm>
        <a:off x="2402543" y="426287"/>
        <a:ext cx="3114242" cy="879217"/>
      </dsp:txXfrm>
    </dsp:sp>
    <dsp:sp modelId="{17B2F3F3-C365-45CC-A37E-D074E5908B3A}">
      <dsp:nvSpPr>
        <dsp:cNvPr id="0" name=""/>
        <dsp:cNvSpPr/>
      </dsp:nvSpPr>
      <dsp:spPr>
        <a:xfrm>
          <a:off x="2931486" y="1278862"/>
          <a:ext cx="4507509" cy="2770867"/>
        </a:xfrm>
        <a:prstGeom prst="ellipse">
          <a:avLst/>
        </a:prstGeom>
        <a:solidFill>
          <a:schemeClr val="accent4">
            <a:alpha val="50000"/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00CC"/>
              </a:solidFill>
            </a:rPr>
            <a:t>создана РППС для реализации культурных практик с позиции инклюзии и интеграции основного и дополнительного образования</a:t>
          </a:r>
          <a:endParaRPr lang="ru-RU" sz="1300" b="1" kern="1200" dirty="0">
            <a:solidFill>
              <a:srgbClr val="0000CC"/>
            </a:solidFill>
          </a:endParaRPr>
        </a:p>
      </dsp:txBody>
      <dsp:txXfrm>
        <a:off x="5358606" y="1598577"/>
        <a:ext cx="1733657" cy="2131436"/>
      </dsp:txXfrm>
    </dsp:sp>
    <dsp:sp modelId="{A0E3CD62-4CE0-4279-BC9B-D0AF606EFE3C}">
      <dsp:nvSpPr>
        <dsp:cNvPr id="0" name=""/>
        <dsp:cNvSpPr/>
      </dsp:nvSpPr>
      <dsp:spPr>
        <a:xfrm>
          <a:off x="2076333" y="2504438"/>
          <a:ext cx="3766662" cy="2770867"/>
        </a:xfrm>
        <a:prstGeom prst="ellipse">
          <a:avLst/>
        </a:prstGeom>
        <a:solidFill>
          <a:schemeClr val="accent4">
            <a:alpha val="50000"/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00CC"/>
              </a:solidFill>
            </a:rPr>
            <a:t>педагоги владеют технологиями построения коррекционного образовательного процесса</a:t>
          </a:r>
          <a:endParaRPr lang="ru-RU" sz="1300" b="1" kern="1200" dirty="0">
            <a:solidFill>
              <a:srgbClr val="0000CC"/>
            </a:solidFill>
          </a:endParaRPr>
        </a:p>
      </dsp:txBody>
      <dsp:txXfrm>
        <a:off x="2510948" y="4023086"/>
        <a:ext cx="2897432" cy="879217"/>
      </dsp:txXfrm>
    </dsp:sp>
    <dsp:sp modelId="{C1F0E0C1-767C-4B59-9C09-4295CB6A150E}">
      <dsp:nvSpPr>
        <dsp:cNvPr id="0" name=""/>
        <dsp:cNvSpPr/>
      </dsp:nvSpPr>
      <dsp:spPr>
        <a:xfrm>
          <a:off x="276204" y="1278862"/>
          <a:ext cx="4915768" cy="2770867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CC"/>
              </a:solidFill>
            </a:rPr>
            <a:t>определены современные возможности интеграции основного и дополнительного образования в группах комбинированной направленности</a:t>
          </a:r>
          <a:endParaRPr lang="ru-RU" sz="1400" b="1" kern="1200" dirty="0">
            <a:solidFill>
              <a:srgbClr val="0000CC"/>
            </a:solidFill>
          </a:endParaRPr>
        </a:p>
      </dsp:txBody>
      <dsp:txXfrm>
        <a:off x="654340" y="1598577"/>
        <a:ext cx="1890680" cy="213143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3EF049-60CC-4BE9-BAAB-EA37C1BD0C46}">
      <dsp:nvSpPr>
        <dsp:cNvPr id="0" name=""/>
        <dsp:cNvSpPr/>
      </dsp:nvSpPr>
      <dsp:spPr>
        <a:xfrm>
          <a:off x="826997" y="134876"/>
          <a:ext cx="7693610" cy="716430"/>
        </a:xfrm>
        <a:prstGeom prst="rect">
          <a:avLst/>
        </a:prstGeom>
        <a:solidFill>
          <a:srgbClr val="73BF55">
            <a:alpha val="40000"/>
          </a:srgbClr>
        </a:solidFill>
        <a:ln w="9525" cap="flat" cmpd="sng" algn="ctr">
          <a:solidFill>
            <a:schemeClr val="accent3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5262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ru-RU" sz="1600" b="1" kern="1200" dirty="0" smtClean="0">
              <a:solidFill>
                <a:srgbClr val="7030A0"/>
              </a:solidFill>
            </a:rPr>
            <a:t>Разработать, теоретически обосновать и апробировать интегративную модель организации культурных практик дошкольников в условиях инклюзивного взаимодействия</a:t>
          </a:r>
          <a:endParaRPr lang="ru-RU" sz="14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26997" y="134876"/>
        <a:ext cx="7693610" cy="716430"/>
      </dsp:txXfrm>
    </dsp:sp>
    <dsp:sp modelId="{673CE23B-2841-44E4-9378-0CC5BF7E69F4}">
      <dsp:nvSpPr>
        <dsp:cNvPr id="0" name=""/>
        <dsp:cNvSpPr/>
      </dsp:nvSpPr>
      <dsp:spPr>
        <a:xfrm>
          <a:off x="523481" y="135032"/>
          <a:ext cx="501501" cy="752251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18F9E-3C63-40C1-A840-82816F04E69E}">
      <dsp:nvSpPr>
        <dsp:cNvPr id="0" name=""/>
        <dsp:cNvSpPr/>
      </dsp:nvSpPr>
      <dsp:spPr>
        <a:xfrm>
          <a:off x="996808" y="1079137"/>
          <a:ext cx="7523799" cy="707610"/>
        </a:xfrm>
        <a:prstGeom prst="rect">
          <a:avLst/>
        </a:prstGeom>
        <a:solidFill>
          <a:srgbClr val="FFFF00">
            <a:alpha val="40000"/>
          </a:srgbClr>
        </a:solidFill>
        <a:ln w="9525" cap="flat" cmpd="sng" algn="ctr">
          <a:solidFill>
            <a:srgbClr val="FFFF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526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6600CC"/>
              </a:solidFill>
            </a:rPr>
            <a:t>Обновить содержание дополнительного образования и культурных практик в группах комбинированной направленности, форм их организации.</a:t>
          </a:r>
          <a:endParaRPr lang="ru-RU" sz="1400" b="1" kern="1200" dirty="0">
            <a:solidFill>
              <a:srgbClr val="66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96808" y="1079137"/>
        <a:ext cx="7523799" cy="707610"/>
      </dsp:txXfrm>
    </dsp:sp>
    <dsp:sp modelId="{998360FA-0AE7-432C-82C9-2772A6EF1EC3}">
      <dsp:nvSpPr>
        <dsp:cNvPr id="0" name=""/>
        <dsp:cNvSpPr/>
      </dsp:nvSpPr>
      <dsp:spPr>
        <a:xfrm>
          <a:off x="528549" y="1079131"/>
          <a:ext cx="545888" cy="762918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20CC5-E660-46AA-BD44-86B7205F8C62}">
      <dsp:nvSpPr>
        <dsp:cNvPr id="0" name=""/>
        <dsp:cNvSpPr/>
      </dsp:nvSpPr>
      <dsp:spPr>
        <a:xfrm>
          <a:off x="861936" y="2023391"/>
          <a:ext cx="7658671" cy="716430"/>
        </a:xfrm>
        <a:prstGeom prst="rect">
          <a:avLst/>
        </a:prstGeom>
        <a:solidFill>
          <a:schemeClr val="accent6">
            <a:lumMod val="60000"/>
            <a:lumOff val="40000"/>
            <a:alpha val="40000"/>
          </a:schemeClr>
        </a:solidFill>
        <a:ln w="9525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5262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ru-RU" sz="1600" b="1" kern="1200" dirty="0" smtClean="0">
              <a:solidFill>
                <a:srgbClr val="6600CC"/>
              </a:solidFill>
            </a:rPr>
            <a:t>Создать РППС для реализации культурных практик с позиции инклюзии и интеграции основного и дополнительного образования. </a:t>
          </a:r>
          <a:endParaRPr lang="ru-RU" sz="1600" b="1" kern="1200" dirty="0">
            <a:solidFill>
              <a:srgbClr val="66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61936" y="2023391"/>
        <a:ext cx="7658671" cy="716430"/>
      </dsp:txXfrm>
    </dsp:sp>
    <dsp:sp modelId="{812E620A-314A-4634-B967-50F25E044776}">
      <dsp:nvSpPr>
        <dsp:cNvPr id="0" name=""/>
        <dsp:cNvSpPr/>
      </dsp:nvSpPr>
      <dsp:spPr>
        <a:xfrm>
          <a:off x="535061" y="2023387"/>
          <a:ext cx="501501" cy="75225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00F40-BFA9-4575-9494-D85C2F547A65}">
      <dsp:nvSpPr>
        <dsp:cNvPr id="0" name=""/>
        <dsp:cNvSpPr/>
      </dsp:nvSpPr>
      <dsp:spPr>
        <a:xfrm>
          <a:off x="745152" y="2967645"/>
          <a:ext cx="7775455" cy="729024"/>
        </a:xfrm>
        <a:prstGeom prst="rect">
          <a:avLst/>
        </a:prstGeom>
        <a:solidFill>
          <a:srgbClr val="F7A7BE">
            <a:alpha val="40000"/>
          </a:srgbClr>
        </a:solidFill>
        <a:ln w="9525" cap="flat" cmpd="sng" algn="ctr">
          <a:solidFill>
            <a:srgbClr val="F7A7BE"/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5262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ru-RU" sz="1600" b="1" kern="1200" dirty="0" smtClean="0">
              <a:solidFill>
                <a:srgbClr val="6600CC"/>
              </a:solidFill>
            </a:rPr>
            <a:t>Создать и внедрить целостную систему психолого-педагогического и социального сопровождения детей с ОВЗ и их родителей.</a:t>
          </a:r>
          <a:endParaRPr lang="ru-RU" sz="1600" b="1" kern="1200" dirty="0">
            <a:solidFill>
              <a:srgbClr val="66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45152" y="2967645"/>
        <a:ext cx="7775455" cy="729024"/>
      </dsp:txXfrm>
    </dsp:sp>
    <dsp:sp modelId="{93437291-010E-4490-9896-584BB3D02748}">
      <dsp:nvSpPr>
        <dsp:cNvPr id="0" name=""/>
        <dsp:cNvSpPr/>
      </dsp:nvSpPr>
      <dsp:spPr>
        <a:xfrm>
          <a:off x="535061" y="2967645"/>
          <a:ext cx="501501" cy="752251"/>
        </a:xfrm>
        <a:prstGeom prst="rect">
          <a:avLst/>
        </a:prstGeom>
        <a:solidFill>
          <a:srgbClr val="F26E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9DBBE-7B4E-4E55-B9B7-AA442CCAC150}">
      <dsp:nvSpPr>
        <dsp:cNvPr id="0" name=""/>
        <dsp:cNvSpPr/>
      </dsp:nvSpPr>
      <dsp:spPr>
        <a:xfrm>
          <a:off x="762645" y="3997741"/>
          <a:ext cx="7757962" cy="716430"/>
        </a:xfrm>
        <a:prstGeom prst="rect">
          <a:avLst/>
        </a:prstGeom>
        <a:solidFill>
          <a:srgbClr val="7F71E9">
            <a:alpha val="40000"/>
          </a:srgbClr>
        </a:solidFill>
        <a:ln w="9525" cap="flat" cmpd="sng" algn="ctr">
          <a:solidFill>
            <a:srgbClr val="7A35AD"/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5262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6600CC"/>
              </a:solidFill>
            </a:rPr>
            <a:t>Повысить профессиональный уровень педагогов через их саморазвитие, самореализацию и эффективное взаимодействие</a:t>
          </a:r>
          <a:endParaRPr lang="ru-RU" sz="1600" b="1" kern="1200" dirty="0">
            <a:solidFill>
              <a:srgbClr val="66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62645" y="3997741"/>
        <a:ext cx="7757962" cy="716430"/>
      </dsp:txXfrm>
    </dsp:sp>
    <dsp:sp modelId="{E78887BE-C7A2-4B65-86E5-4B06890FA331}">
      <dsp:nvSpPr>
        <dsp:cNvPr id="0" name=""/>
        <dsp:cNvSpPr/>
      </dsp:nvSpPr>
      <dsp:spPr>
        <a:xfrm>
          <a:off x="527608" y="3997735"/>
          <a:ext cx="501501" cy="752251"/>
        </a:xfrm>
        <a:prstGeom prst="rect">
          <a:avLst/>
        </a:prstGeom>
        <a:solidFill>
          <a:srgbClr val="7F71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04732C-9DAB-4539-B2EA-D91000DCDF49}">
      <dsp:nvSpPr>
        <dsp:cNvPr id="0" name=""/>
        <dsp:cNvSpPr/>
      </dsp:nvSpPr>
      <dsp:spPr>
        <a:xfrm>
          <a:off x="706224" y="4881912"/>
          <a:ext cx="7814383" cy="716430"/>
        </a:xfrm>
        <a:prstGeom prst="rect">
          <a:avLst/>
        </a:prstGeom>
        <a:solidFill>
          <a:srgbClr val="05B3C5">
            <a:alpha val="40000"/>
          </a:srgbClr>
        </a:solidFill>
        <a:ln w="9525" cap="flat" cmpd="sng" algn="ctr">
          <a:solidFill>
            <a:srgbClr val="7F71E9"/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5262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6600CC"/>
              </a:solidFill>
            </a:rPr>
            <a:t>Распространить опыт работы по использованию дополнительного образования и культурных практик через современные интернет технологии, СМИ.</a:t>
          </a:r>
          <a:endParaRPr lang="ru-RU" sz="1600" b="1" kern="1200" dirty="0">
            <a:solidFill>
              <a:srgbClr val="6600C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6224" y="4881912"/>
        <a:ext cx="7814383" cy="716430"/>
      </dsp:txXfrm>
    </dsp:sp>
    <dsp:sp modelId="{D555CF05-496B-4A2E-8754-8084021D121A}">
      <dsp:nvSpPr>
        <dsp:cNvPr id="0" name=""/>
        <dsp:cNvSpPr/>
      </dsp:nvSpPr>
      <dsp:spPr>
        <a:xfrm>
          <a:off x="2" y="5281769"/>
          <a:ext cx="45721" cy="26896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BDE235-DC2F-4EA5-A780-02F2370BB521}">
      <dsp:nvSpPr>
        <dsp:cNvPr id="0" name=""/>
        <dsp:cNvSpPr/>
      </dsp:nvSpPr>
      <dsp:spPr>
        <a:xfrm>
          <a:off x="0" y="4737640"/>
          <a:ext cx="7560840" cy="45155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Результативный компонент (4.6)</a:t>
          </a:r>
        </a:p>
      </dsp:txBody>
      <dsp:txXfrm>
        <a:off x="0" y="4737640"/>
        <a:ext cx="7560840" cy="451552"/>
      </dsp:txXfrm>
    </dsp:sp>
    <dsp:sp modelId="{6FFC3CA9-802B-45D8-B433-32563DEB4B7E}">
      <dsp:nvSpPr>
        <dsp:cNvPr id="0" name=""/>
        <dsp:cNvSpPr/>
      </dsp:nvSpPr>
      <dsp:spPr>
        <a:xfrm rot="10800000">
          <a:off x="0" y="3790193"/>
          <a:ext cx="7560840" cy="956778"/>
        </a:xfrm>
        <a:prstGeom prst="upArrowCallout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shade val="51000"/>
                <a:satMod val="130000"/>
              </a:schemeClr>
            </a:gs>
            <a:gs pos="80000">
              <a:schemeClr val="accent4">
                <a:hueOff val="-892954"/>
                <a:satOff val="5380"/>
                <a:lumOff val="431"/>
                <a:alphaOff val="0"/>
                <a:shade val="93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Организационный компонент (4.4,4.2)</a:t>
          </a:r>
        </a:p>
      </dsp:txBody>
      <dsp:txXfrm>
        <a:off x="0" y="3790193"/>
        <a:ext cx="7560840" cy="335829"/>
      </dsp:txXfrm>
    </dsp:sp>
    <dsp:sp modelId="{0BF087EE-F8DA-4C08-A6E8-23EEC446F67C}">
      <dsp:nvSpPr>
        <dsp:cNvPr id="0" name=""/>
        <dsp:cNvSpPr/>
      </dsp:nvSpPr>
      <dsp:spPr>
        <a:xfrm>
          <a:off x="0" y="4126022"/>
          <a:ext cx="3780419" cy="28607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Формы сетевого взаимодействия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0" y="4126022"/>
        <a:ext cx="3780419" cy="286076"/>
      </dsp:txXfrm>
    </dsp:sp>
    <dsp:sp modelId="{3C927FBA-6684-4137-A048-DB9DFD9C087F}">
      <dsp:nvSpPr>
        <dsp:cNvPr id="0" name=""/>
        <dsp:cNvSpPr/>
      </dsp:nvSpPr>
      <dsp:spPr>
        <a:xfrm>
          <a:off x="3780420" y="4126022"/>
          <a:ext cx="3780419" cy="286076"/>
        </a:xfrm>
        <a:prstGeom prst="rect">
          <a:avLst/>
        </a:prstGeom>
        <a:solidFill>
          <a:schemeClr val="accent4">
            <a:tint val="40000"/>
            <a:alpha val="90000"/>
            <a:hueOff val="-789141"/>
            <a:satOff val="4431"/>
            <a:lumOff val="282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789141"/>
              <a:satOff val="4431"/>
              <a:lumOff val="282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Методы сетевого взаимодействия</a:t>
          </a:r>
        </a:p>
      </dsp:txBody>
      <dsp:txXfrm>
        <a:off x="3780420" y="4126022"/>
        <a:ext cx="3780419" cy="286076"/>
      </dsp:txXfrm>
    </dsp:sp>
    <dsp:sp modelId="{A438A616-522E-467E-B93B-95D6DA0F7BA6}">
      <dsp:nvSpPr>
        <dsp:cNvPr id="0" name=""/>
        <dsp:cNvSpPr/>
      </dsp:nvSpPr>
      <dsp:spPr>
        <a:xfrm rot="10800000">
          <a:off x="0" y="2842746"/>
          <a:ext cx="7560840" cy="956778"/>
        </a:xfrm>
        <a:prstGeom prst="upArrowCallout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shade val="51000"/>
                <a:satMod val="130000"/>
              </a:schemeClr>
            </a:gs>
            <a:gs pos="80000">
              <a:schemeClr val="accent4">
                <a:hueOff val="-1785908"/>
                <a:satOff val="10760"/>
                <a:lumOff val="862"/>
                <a:alphaOff val="0"/>
                <a:shade val="93000"/>
                <a:satMod val="13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Управленческий компонент (4.5)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Управление взаимодействием участников сети осуществляет Координационный совет</a:t>
          </a:r>
        </a:p>
      </dsp:txBody>
      <dsp:txXfrm rot="10800000">
        <a:off x="0" y="2842746"/>
        <a:ext cx="7560840" cy="956778"/>
      </dsp:txXfrm>
    </dsp:sp>
    <dsp:sp modelId="{87D8DF7B-53A5-4524-B3D6-4BE70FDD5BF6}">
      <dsp:nvSpPr>
        <dsp:cNvPr id="0" name=""/>
        <dsp:cNvSpPr/>
      </dsp:nvSpPr>
      <dsp:spPr>
        <a:xfrm rot="10800000">
          <a:off x="0" y="1895298"/>
          <a:ext cx="7560840" cy="956778"/>
        </a:xfrm>
        <a:prstGeom prst="upArrowCallout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678862"/>
                <a:satOff val="16139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Целевой компонент (п.4.1)</a:t>
          </a:r>
        </a:p>
      </dsp:txBody>
      <dsp:txXfrm>
        <a:off x="0" y="1895298"/>
        <a:ext cx="7560840" cy="335829"/>
      </dsp:txXfrm>
    </dsp:sp>
    <dsp:sp modelId="{2CA75F74-7027-4763-B14F-E1662C9AC72B}">
      <dsp:nvSpPr>
        <dsp:cNvPr id="0" name=""/>
        <dsp:cNvSpPr/>
      </dsp:nvSpPr>
      <dsp:spPr>
        <a:xfrm>
          <a:off x="0" y="2231128"/>
          <a:ext cx="3780419" cy="286076"/>
        </a:xfrm>
        <a:prstGeom prst="rect">
          <a:avLst/>
        </a:prstGeom>
        <a:solidFill>
          <a:schemeClr val="accent4">
            <a:tint val="40000"/>
            <a:alpha val="90000"/>
            <a:hueOff val="-1578282"/>
            <a:satOff val="8863"/>
            <a:lumOff val="563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578282"/>
              <a:satOff val="8863"/>
              <a:lumOff val="563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Цель</a:t>
          </a:r>
        </a:p>
      </dsp:txBody>
      <dsp:txXfrm>
        <a:off x="0" y="2231128"/>
        <a:ext cx="3780419" cy="286076"/>
      </dsp:txXfrm>
    </dsp:sp>
    <dsp:sp modelId="{241B11F3-8AF5-45BE-89D1-FA02EE632253}">
      <dsp:nvSpPr>
        <dsp:cNvPr id="0" name=""/>
        <dsp:cNvSpPr/>
      </dsp:nvSpPr>
      <dsp:spPr>
        <a:xfrm>
          <a:off x="3780420" y="2224187"/>
          <a:ext cx="3780419" cy="286076"/>
        </a:xfrm>
        <a:prstGeom prst="rect">
          <a:avLst/>
        </a:prstGeom>
        <a:solidFill>
          <a:schemeClr val="accent4">
            <a:tint val="40000"/>
            <a:alpha val="90000"/>
            <a:hueOff val="-2367424"/>
            <a:satOff val="13294"/>
            <a:lumOff val="845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367424"/>
              <a:satOff val="13294"/>
              <a:lumOff val="845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Задачи</a:t>
          </a:r>
        </a:p>
      </dsp:txBody>
      <dsp:txXfrm>
        <a:off x="3780420" y="2224187"/>
        <a:ext cx="3780419" cy="286076"/>
      </dsp:txXfrm>
    </dsp:sp>
    <dsp:sp modelId="{7298B5B2-BE81-4981-BB09-BEADB19F6087}">
      <dsp:nvSpPr>
        <dsp:cNvPr id="0" name=""/>
        <dsp:cNvSpPr/>
      </dsp:nvSpPr>
      <dsp:spPr>
        <a:xfrm rot="10800000">
          <a:off x="0" y="947851"/>
          <a:ext cx="7560840" cy="956778"/>
        </a:xfrm>
        <a:prstGeom prst="upArrowCallout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shade val="51000"/>
                <a:satMod val="130000"/>
              </a:schemeClr>
            </a:gs>
            <a:gs pos="80000">
              <a:schemeClr val="accent4">
                <a:hueOff val="-3571816"/>
                <a:satOff val="21519"/>
                <a:lumOff val="1725"/>
                <a:alphaOff val="0"/>
                <a:shade val="93000"/>
                <a:satMod val="13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Участники сетевого взаимодействия (п.4.3)</a:t>
          </a:r>
        </a:p>
      </dsp:txBody>
      <dsp:txXfrm>
        <a:off x="0" y="947851"/>
        <a:ext cx="7560840" cy="335829"/>
      </dsp:txXfrm>
    </dsp:sp>
    <dsp:sp modelId="{D06379E0-1851-49E9-B4C1-B3AF691B74A9}">
      <dsp:nvSpPr>
        <dsp:cNvPr id="0" name=""/>
        <dsp:cNvSpPr/>
      </dsp:nvSpPr>
      <dsp:spPr>
        <a:xfrm>
          <a:off x="0" y="1283680"/>
          <a:ext cx="3780419" cy="286076"/>
        </a:xfrm>
        <a:prstGeom prst="rect">
          <a:avLst/>
        </a:prstGeom>
        <a:solidFill>
          <a:schemeClr val="accent4">
            <a:tint val="40000"/>
            <a:alpha val="90000"/>
            <a:hueOff val="-3156565"/>
            <a:satOff val="17726"/>
            <a:lumOff val="1126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156565"/>
              <a:satOff val="17726"/>
              <a:lumOff val="112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Образовательные организации</a:t>
          </a:r>
        </a:p>
      </dsp:txBody>
      <dsp:txXfrm>
        <a:off x="0" y="1283680"/>
        <a:ext cx="3780419" cy="286076"/>
      </dsp:txXfrm>
    </dsp:sp>
    <dsp:sp modelId="{1043C559-116B-45F1-8AFF-FA97F2530DC5}">
      <dsp:nvSpPr>
        <dsp:cNvPr id="0" name=""/>
        <dsp:cNvSpPr/>
      </dsp:nvSpPr>
      <dsp:spPr>
        <a:xfrm>
          <a:off x="3780420" y="1283680"/>
          <a:ext cx="3780419" cy="286076"/>
        </a:xfrm>
        <a:prstGeom prst="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/>
            <a:t>Учреждения дополнительного инклюзивного образования</a:t>
          </a:r>
        </a:p>
      </dsp:txBody>
      <dsp:txXfrm>
        <a:off x="3780420" y="1283680"/>
        <a:ext cx="3780419" cy="286076"/>
      </dsp:txXfrm>
    </dsp:sp>
    <dsp:sp modelId="{54ECE93A-4D8E-4875-961D-F38FDF3F8466}">
      <dsp:nvSpPr>
        <dsp:cNvPr id="0" name=""/>
        <dsp:cNvSpPr/>
      </dsp:nvSpPr>
      <dsp:spPr>
        <a:xfrm rot="10800000">
          <a:off x="0" y="2662"/>
          <a:ext cx="7560840" cy="956778"/>
        </a:xfrm>
        <a:prstGeom prst="upArrowCallou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Структурные компоненты модели сетевого взаимодействия в рамках реализации проекта </a:t>
          </a:r>
        </a:p>
      </dsp:txBody>
      <dsp:txXfrm rot="10800000">
        <a:off x="0" y="2662"/>
        <a:ext cx="7560840" cy="95677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70CF76-E8A5-4CCA-B12A-43A267C173C3}">
      <dsp:nvSpPr>
        <dsp:cNvPr id="0" name=""/>
        <dsp:cNvSpPr/>
      </dsp:nvSpPr>
      <dsp:spPr>
        <a:xfrm>
          <a:off x="5401975" y="3524811"/>
          <a:ext cx="2302880" cy="160557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tx2">
                <a:lumMod val="20000"/>
                <a:lumOff val="80000"/>
                <a:shade val="30000"/>
                <a:satMod val="115000"/>
              </a:schemeClr>
            </a:gs>
            <a:gs pos="50000">
              <a:schemeClr val="tx2">
                <a:lumMod val="20000"/>
                <a:lumOff val="80000"/>
                <a:shade val="67500"/>
                <a:satMod val="115000"/>
              </a:schemeClr>
            </a:gs>
            <a:gs pos="100000">
              <a:schemeClr val="tx2">
                <a:lumMod val="20000"/>
                <a:lumOff val="80000"/>
                <a:shade val="100000"/>
                <a:satMod val="115000"/>
              </a:schemeClr>
            </a:gs>
          </a:gsLst>
          <a:lin ang="108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/>
            <a:t>город -курорт Сочи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/>
            <a:t>г.Москва</a:t>
          </a:r>
        </a:p>
      </dsp:txBody>
      <dsp:txXfrm>
        <a:off x="6092839" y="3926206"/>
        <a:ext cx="1612016" cy="1204184"/>
      </dsp:txXfrm>
    </dsp:sp>
    <dsp:sp modelId="{1665C143-A20C-4FE6-8FD4-A2D854159542}">
      <dsp:nvSpPr>
        <dsp:cNvPr id="0" name=""/>
        <dsp:cNvSpPr/>
      </dsp:nvSpPr>
      <dsp:spPr>
        <a:xfrm>
          <a:off x="0" y="3393250"/>
          <a:ext cx="2599272" cy="174584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tx2">
                <a:lumMod val="20000"/>
                <a:lumOff val="80000"/>
                <a:shade val="30000"/>
                <a:satMod val="115000"/>
              </a:schemeClr>
            </a:gs>
            <a:gs pos="50000">
              <a:schemeClr val="tx2">
                <a:lumMod val="20000"/>
                <a:lumOff val="80000"/>
                <a:shade val="67500"/>
                <a:satMod val="115000"/>
              </a:schemeClr>
            </a:gs>
            <a:gs pos="100000">
              <a:schemeClr val="tx2">
                <a:lumMod val="20000"/>
                <a:lumOff val="80000"/>
                <a:shade val="100000"/>
                <a:satMod val="115000"/>
              </a:schemeClr>
            </a:gs>
          </a:gsLst>
          <a:lin ang="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/>
            <a:t>СОШ № 13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/>
            <a:t>СОШ № 14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/>
        </a:p>
      </dsp:txBody>
      <dsp:txXfrm>
        <a:off x="0" y="3829711"/>
        <a:ext cx="1819490" cy="1309382"/>
      </dsp:txXfrm>
    </dsp:sp>
    <dsp:sp modelId="{8E08CF09-EBEA-49A7-A6CE-5453AB19C04D}">
      <dsp:nvSpPr>
        <dsp:cNvPr id="0" name=""/>
        <dsp:cNvSpPr/>
      </dsp:nvSpPr>
      <dsp:spPr>
        <a:xfrm>
          <a:off x="5389136" y="-6"/>
          <a:ext cx="2315719" cy="2702431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tx2">
                <a:lumMod val="20000"/>
                <a:lumOff val="80000"/>
                <a:shade val="30000"/>
                <a:satMod val="115000"/>
              </a:schemeClr>
            </a:gs>
            <a:gs pos="50000">
              <a:schemeClr val="tx2">
                <a:lumMod val="20000"/>
                <a:lumOff val="80000"/>
                <a:shade val="67500"/>
                <a:satMod val="115000"/>
              </a:schemeClr>
            </a:gs>
            <a:gs pos="100000">
              <a:schemeClr val="tx2">
                <a:lumMod val="20000"/>
                <a:lumOff val="80000"/>
                <a:shade val="100000"/>
                <a:satMod val="115000"/>
              </a:schemeClr>
            </a:gs>
          </a:gsLst>
          <a:lin ang="108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/>
            <a:t>ООО "Включи"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/>
            <a:t>ООО Учебный центр "Моя Планета"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/>
            <a:t>ООО Инклюзивный центр "Моя Планета"  </a:t>
          </a:r>
        </a:p>
      </dsp:txBody>
      <dsp:txXfrm>
        <a:off x="6083852" y="-6"/>
        <a:ext cx="1621003" cy="2026823"/>
      </dsp:txXfrm>
    </dsp:sp>
    <dsp:sp modelId="{FD31C804-A072-40A3-B4F7-DC05D6B80106}">
      <dsp:nvSpPr>
        <dsp:cNvPr id="0" name=""/>
        <dsp:cNvSpPr/>
      </dsp:nvSpPr>
      <dsp:spPr>
        <a:xfrm>
          <a:off x="0" y="68199"/>
          <a:ext cx="2464337" cy="2699220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tx2">
                <a:lumMod val="20000"/>
                <a:lumOff val="80000"/>
                <a:shade val="30000"/>
                <a:satMod val="115000"/>
              </a:schemeClr>
            </a:gs>
            <a:gs pos="50000">
              <a:schemeClr val="tx2">
                <a:lumMod val="20000"/>
                <a:lumOff val="80000"/>
                <a:shade val="67500"/>
                <a:satMod val="115000"/>
              </a:schemeClr>
            </a:gs>
            <a:gs pos="100000">
              <a:schemeClr val="tx2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/>
            <a:t>МДОУ № 79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МДОБУ № 125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/>
            <a:t>МДОУ № 120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/>
            <a:t>МДОБУ № 34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/>
            <a:t>МДОУ № 45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/>
            <a:t>МДОБУ № 40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МДОБУ № </a:t>
          </a:r>
          <a:r>
            <a:rPr lang="ru-RU" sz="1200" kern="1200" dirty="0" smtClean="0"/>
            <a:t>67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0" y="68199"/>
        <a:ext cx="1725035" cy="2024415"/>
      </dsp:txXfrm>
    </dsp:sp>
    <dsp:sp modelId="{5C0AE9F7-C749-45D0-B8D7-52D2AF805AF0}">
      <dsp:nvSpPr>
        <dsp:cNvPr id="0" name=""/>
        <dsp:cNvSpPr/>
      </dsp:nvSpPr>
      <dsp:spPr>
        <a:xfrm>
          <a:off x="2148617" y="1102575"/>
          <a:ext cx="1589828" cy="1438423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ДОО</a:t>
          </a:r>
        </a:p>
      </dsp:txBody>
      <dsp:txXfrm>
        <a:off x="2148617" y="1102575"/>
        <a:ext cx="1589828" cy="1438423"/>
      </dsp:txXfrm>
    </dsp:sp>
    <dsp:sp modelId="{5C7DE6C0-784D-4B5A-9BDF-512C23DEC977}">
      <dsp:nvSpPr>
        <dsp:cNvPr id="0" name=""/>
        <dsp:cNvSpPr/>
      </dsp:nvSpPr>
      <dsp:spPr>
        <a:xfrm rot="5400000">
          <a:off x="4053507" y="1022473"/>
          <a:ext cx="1461170" cy="1621395"/>
        </a:xfrm>
        <a:prstGeom prst="pieWedg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ООО</a:t>
          </a:r>
        </a:p>
      </dsp:txBody>
      <dsp:txXfrm rot="5400000">
        <a:off x="4053507" y="1022473"/>
        <a:ext cx="1461170" cy="1621395"/>
      </dsp:txXfrm>
    </dsp:sp>
    <dsp:sp modelId="{ED1BCDC6-E40A-4C47-969F-2763F45B1D20}">
      <dsp:nvSpPr>
        <dsp:cNvPr id="0" name=""/>
        <dsp:cNvSpPr/>
      </dsp:nvSpPr>
      <dsp:spPr>
        <a:xfrm rot="10800000">
          <a:off x="3961945" y="2741698"/>
          <a:ext cx="1621526" cy="1477225"/>
        </a:xfrm>
        <a:prstGeom prst="pieWedg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Муниципалитеты</a:t>
          </a:r>
        </a:p>
      </dsp:txBody>
      <dsp:txXfrm rot="10800000">
        <a:off x="3961945" y="2741698"/>
        <a:ext cx="1621526" cy="1477225"/>
      </dsp:txXfrm>
    </dsp:sp>
    <dsp:sp modelId="{71C3390B-9C37-41DB-B113-D7B387416C80}">
      <dsp:nvSpPr>
        <dsp:cNvPr id="0" name=""/>
        <dsp:cNvSpPr/>
      </dsp:nvSpPr>
      <dsp:spPr>
        <a:xfrm rot="16200000">
          <a:off x="2170863" y="2651255"/>
          <a:ext cx="1499798" cy="1612575"/>
        </a:xfrm>
        <a:prstGeom prst="pieWedg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СОШ</a:t>
          </a:r>
        </a:p>
      </dsp:txBody>
      <dsp:txXfrm rot="16200000">
        <a:off x="2170863" y="2651255"/>
        <a:ext cx="1499798" cy="1612575"/>
      </dsp:txXfrm>
    </dsp:sp>
    <dsp:sp modelId="{CA190203-AFFE-4858-97BB-1101D7C308F6}">
      <dsp:nvSpPr>
        <dsp:cNvPr id="0" name=""/>
        <dsp:cNvSpPr/>
      </dsp:nvSpPr>
      <dsp:spPr>
        <a:xfrm>
          <a:off x="3477374" y="2176722"/>
          <a:ext cx="750106" cy="652266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24752-B783-4514-958E-49483F61BF5F}">
      <dsp:nvSpPr>
        <dsp:cNvPr id="0" name=""/>
        <dsp:cNvSpPr/>
      </dsp:nvSpPr>
      <dsp:spPr>
        <a:xfrm rot="10800000">
          <a:off x="3477374" y="2427594"/>
          <a:ext cx="750106" cy="652266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6312E-D445-49C5-AADE-F2665171C99E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A48ED-EDE7-453A-A25B-6E159702F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7321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856D6A-D36A-49A3-9849-85039DA03DBD}" type="slidenum">
              <a:rPr lang="ru-RU"/>
              <a:pPr/>
              <a:t>23</a:t>
            </a:fld>
            <a:endParaRPr lang="ru-RU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09.03.2021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09.03.2021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09.03.2021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09.03.2021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09.03.2021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09.03.2021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09.03.2021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09.03.2021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09.03.2021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09.03.2021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09.03.2021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mg-fotki.yandex.ru/get/47776/200418627.15e/0_16ef75_dbc0722b_orig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1360620"/>
            <a:ext cx="1116372" cy="413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33.wmf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611560" y="1408488"/>
            <a:ext cx="8347539" cy="26069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9228554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6600" b="1" spc="600" dirty="0" smtClean="0">
                <a:ln w="76200">
                  <a:solidFill>
                    <a:srgbClr val="FCAAF8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Наш проект!</a:t>
            </a:r>
            <a:endParaRPr lang="ru-RU" sz="6600" b="1" spc="600" dirty="0">
              <a:ln w="76200">
                <a:solidFill>
                  <a:srgbClr val="FCAAF8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8104" y="558924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  <a:cs typeface="Aharoni" pitchFamily="2" charset="-79"/>
              </a:rPr>
              <a:t>МДОУ детский сад №79, г. Сочи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  <a:cs typeface="Aharoni" pitchFamily="2" charset="-79"/>
              </a:rPr>
              <a:t>Заведующая  </a:t>
            </a:r>
            <a:r>
              <a:rPr lang="ru-RU" dirty="0" err="1" smtClean="0">
                <a:solidFill>
                  <a:srgbClr val="0000FF"/>
                </a:solidFill>
                <a:cs typeface="Aharoni" pitchFamily="2" charset="-79"/>
              </a:rPr>
              <a:t>Собатенко</a:t>
            </a:r>
            <a:r>
              <a:rPr lang="ru-RU" dirty="0" smtClean="0">
                <a:solidFill>
                  <a:srgbClr val="0000FF"/>
                </a:solidFill>
                <a:cs typeface="Aharoni" pitchFamily="2" charset="-79"/>
              </a:rPr>
              <a:t> Т.Н.</a:t>
            </a:r>
            <a:endParaRPr lang="ru-RU" dirty="0">
              <a:solidFill>
                <a:srgbClr val="0000FF"/>
              </a:solidFill>
              <a:cs typeface="Aharoni" pitchFamily="2" charset="-79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5616" y="1988840"/>
            <a:ext cx="770485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smtClean="0">
                <a:solidFill>
                  <a:srgbClr val="6600FF"/>
                </a:solidFill>
                <a:latin typeface="Monotype Corsiva" pitchFamily="66" charset="0"/>
              </a:rPr>
              <a:t>«Интегративная модель организации культурных практик дошкольников в условиях инклюзивного взаимодействия – </a:t>
            </a:r>
            <a:r>
              <a:rPr lang="ru-RU" sz="4000" b="1" dirty="0" smtClean="0">
                <a:solidFill>
                  <a:srgbClr val="6600FF"/>
                </a:solidFill>
                <a:latin typeface="Monotype Corsiva" pitchFamily="66" charset="0"/>
              </a:rPr>
              <a:t>Вместе к успеху!</a:t>
            </a:r>
            <a:r>
              <a:rPr lang="ru-RU" sz="3600" b="1" dirty="0" smtClean="0">
                <a:solidFill>
                  <a:srgbClr val="6600FF"/>
                </a:solidFill>
                <a:latin typeface="Monotype Corsiva" pitchFamily="66" charset="0"/>
              </a:rPr>
              <a:t>»</a:t>
            </a:r>
            <a:endParaRPr lang="ru-RU" sz="36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6600F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pic>
        <p:nvPicPr>
          <p:cNvPr id="12" name="Рисунок 8" descr="герб2 (1)"/>
          <p:cNvPicPr>
            <a:picLocks noChangeAspect="1" noChangeArrowheads="1"/>
          </p:cNvPicPr>
          <p:nvPr/>
        </p:nvPicPr>
        <p:blipFill>
          <a:blip r:embed="rId3" cstate="print"/>
          <a:srcRect l="7648" t="6300" r="6177" b="2338"/>
          <a:stretch>
            <a:fillRect/>
          </a:stretch>
        </p:blipFill>
        <p:spPr bwMode="auto">
          <a:xfrm>
            <a:off x="0" y="1"/>
            <a:ext cx="1201415" cy="1412775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F:\Новый проект МДОУ\Для конкурса с работы\IMG-20191209-WA000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62" r="14405"/>
          <a:stretch/>
        </p:blipFill>
        <p:spPr bwMode="auto">
          <a:xfrm>
            <a:off x="1835696" y="4437112"/>
            <a:ext cx="3327462" cy="2147466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89524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778098"/>
          </a:xfrm>
        </p:spPr>
        <p:txBody>
          <a:bodyPr/>
          <a:lstStyle/>
          <a:p>
            <a:r>
              <a:rPr lang="ru-RU" sz="3600" b="1" dirty="0">
                <a:solidFill>
                  <a:srgbClr val="6600CC"/>
                </a:solidFill>
              </a:rPr>
              <a:t>Модель сетевого взаимодействия</a:t>
            </a:r>
            <a:r>
              <a:rPr lang="ru-RU" dirty="0">
                <a:solidFill>
                  <a:srgbClr val="6600CC"/>
                </a:solidFill>
              </a:rPr>
              <a:t/>
            </a:r>
            <a:br>
              <a:rPr lang="ru-RU" dirty="0">
                <a:solidFill>
                  <a:srgbClr val="6600CC"/>
                </a:solidFill>
              </a:rPr>
            </a:br>
            <a:endParaRPr lang="ru-RU" dirty="0">
              <a:solidFill>
                <a:srgbClr val="6600CC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944141555"/>
              </p:ext>
            </p:extLst>
          </p:nvPr>
        </p:nvGraphicFramePr>
        <p:xfrm>
          <a:off x="1259632" y="1340768"/>
          <a:ext cx="7560840" cy="5189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46382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6600CC"/>
                </a:solidFill>
              </a:rPr>
              <a:t>Наши </a:t>
            </a:r>
            <a:r>
              <a:rPr lang="ru-RU" sz="3600" b="1" dirty="0">
                <a:solidFill>
                  <a:srgbClr val="6600CC"/>
                </a:solidFill>
              </a:rPr>
              <a:t>сетевые партнёры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115617" y="908721"/>
          <a:ext cx="770485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39335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6600CC"/>
                </a:solidFill>
              </a:rPr>
              <a:t>Взаимодействие </a:t>
            </a:r>
            <a:r>
              <a:rPr lang="ru-RU" sz="3200" b="1" dirty="0">
                <a:solidFill>
                  <a:srgbClr val="6600CC"/>
                </a:solidFill>
              </a:rPr>
              <a:t>детей в культурных практиках</a:t>
            </a:r>
          </a:p>
        </p:txBody>
      </p:sp>
      <p:graphicFrame>
        <p:nvGraphicFramePr>
          <p:cNvPr id="3" name="Схе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5604035"/>
              </p:ext>
            </p:extLst>
          </p:nvPr>
        </p:nvGraphicFramePr>
        <p:xfrm>
          <a:off x="1619672" y="1772816"/>
          <a:ext cx="684076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82865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Концептуальная модель обновления образовательного пространства в комбинированных группах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41376"/>
            <a:ext cx="7488832" cy="5616624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/>
          <a:lstStyle/>
          <a:p>
            <a:r>
              <a:rPr lang="ru-RU" sz="2000" b="1" dirty="0" smtClean="0">
                <a:solidFill>
                  <a:srgbClr val="6600CC"/>
                </a:solidFill>
              </a:rPr>
              <a:t>Интегративная организации культурных практик дошкольников в условиях инклюзивного взаимодействия в комбинированных группах</a:t>
            </a:r>
            <a:r>
              <a:rPr lang="ru-RU" sz="2000" dirty="0" smtClean="0">
                <a:solidFill>
                  <a:srgbClr val="6600CC"/>
                </a:solidFill>
              </a:rPr>
              <a:t/>
            </a:r>
            <a:br>
              <a:rPr lang="ru-RU" sz="2000" dirty="0" smtClean="0">
                <a:solidFill>
                  <a:srgbClr val="6600CC"/>
                </a:solidFill>
              </a:rPr>
            </a:br>
            <a:endParaRPr lang="ru-RU" sz="2000" dirty="0">
              <a:solidFill>
                <a:srgbClr val="6600CC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30039636"/>
              </p:ext>
            </p:extLst>
          </p:nvPr>
        </p:nvGraphicFramePr>
        <p:xfrm>
          <a:off x="683568" y="1052736"/>
          <a:ext cx="800323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3813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00CC"/>
                </a:solidFill>
              </a:rPr>
              <a:t>Выступление на </a:t>
            </a:r>
            <a:r>
              <a:rPr lang="en-US" sz="2000" b="1" dirty="0" smtClean="0">
                <a:solidFill>
                  <a:srgbClr val="0000CC"/>
                </a:solidFill>
              </a:rPr>
              <a:t>IV</a:t>
            </a:r>
            <a:r>
              <a:rPr lang="ru-RU" sz="2000" b="1" dirty="0" smtClean="0">
                <a:solidFill>
                  <a:srgbClr val="0000CC"/>
                </a:solidFill>
              </a:rPr>
              <a:t> краевой конференции</a:t>
            </a:r>
            <a:r>
              <a:rPr lang="ru-RU" sz="2000" dirty="0" smtClean="0"/>
              <a:t>. </a:t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7030A0"/>
                </a:solidFill>
              </a:rPr>
              <a:t>Тема: «Организация совместной проектной и исследовательской  деятельности в детском саду, в том числе с детьми ОВЗ»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88640"/>
            <a:ext cx="1575055" cy="1224136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C:\Users\111\Desktop\20191010_143910.jpg"/>
          <p:cNvPicPr/>
          <p:nvPr/>
        </p:nvPicPr>
        <p:blipFill>
          <a:blip r:embed="rId3" cstate="print"/>
          <a:srcRect l="9683" t="10918" r="21837"/>
          <a:stretch>
            <a:fillRect/>
          </a:stretch>
        </p:blipFill>
        <p:spPr bwMode="auto">
          <a:xfrm rot="5400000">
            <a:off x="702867" y="2257573"/>
            <a:ext cx="4320480" cy="349498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C:\Users\111\Desktop\20191209_194451.jpg"/>
          <p:cNvPicPr/>
          <p:nvPr/>
        </p:nvPicPr>
        <p:blipFill>
          <a:blip r:embed="rId4" cstate="print"/>
          <a:srcRect l="2185" t="3819" r="3223" b="5728"/>
          <a:stretch>
            <a:fillRect/>
          </a:stretch>
        </p:blipFill>
        <p:spPr bwMode="auto">
          <a:xfrm>
            <a:off x="4716016" y="2420888"/>
            <a:ext cx="4176464" cy="324036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CC"/>
                </a:solidFill>
              </a:rPr>
              <a:t>Выступление на зональном </a:t>
            </a:r>
            <a:r>
              <a:rPr lang="ru-RU" sz="2800" b="1" dirty="0" err="1" smtClean="0">
                <a:solidFill>
                  <a:srgbClr val="0000CC"/>
                </a:solidFill>
              </a:rPr>
              <a:t>вебинаре</a:t>
            </a:r>
            <a:r>
              <a:rPr lang="ru-RU" sz="2800" b="1" dirty="0" smtClean="0">
                <a:solidFill>
                  <a:srgbClr val="0000CC"/>
                </a:solidFill>
              </a:rPr>
              <a:t> «Содержание и формы работы консультационных центров»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7030A0"/>
                </a:solidFill>
              </a:rPr>
              <a:t>Тема: «Использование </a:t>
            </a:r>
            <a:r>
              <a:rPr lang="ru-RU" sz="2800" b="1" dirty="0" err="1" smtClean="0">
                <a:solidFill>
                  <a:srgbClr val="7030A0"/>
                </a:solidFill>
              </a:rPr>
              <a:t>Леготерапии</a:t>
            </a:r>
            <a:r>
              <a:rPr lang="ru-RU" sz="2800" b="1" dirty="0" smtClean="0">
                <a:solidFill>
                  <a:srgbClr val="7030A0"/>
                </a:solidFill>
              </a:rPr>
              <a:t> в консультационной практике»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F:\Новый проект МДОУ\Для конкурса с работы\IMG-20190925-WA002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382"/>
          <a:stretch>
            <a:fillRect/>
          </a:stretch>
        </p:blipFill>
        <p:spPr bwMode="auto">
          <a:xfrm>
            <a:off x="1187624" y="2492896"/>
            <a:ext cx="2987235" cy="3744416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F:\Новый проект МДОУ\Для конкурса с работы\20191205_1454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4944"/>
            <a:ext cx="3978325" cy="3240360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85010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Презентовали проект нашей театральной студии «Солнышко в ладошках» в финале конкурса «Воспитатель города Сочи 2020»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F:\Новый проект МДОУ\Для конкурса с работы\DSC0062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232956" cy="3096344"/>
          </a:xfrm>
          <a:prstGeom prst="snip2Diag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F:\Новый проект МДОУ\Для конкурса с работы\DSC006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4320479" cy="2977116"/>
          </a:xfrm>
          <a:prstGeom prst="snip2Diag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63408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8 детей с ОВЗ приняли участие в разных городских конкурсах, заняв призовые места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lvl="0"/>
            <a:endParaRPr lang="ru-RU" sz="1800" dirty="0" smtClean="0"/>
          </a:p>
          <a:p>
            <a:pPr lvl="0">
              <a:buNone/>
            </a:pPr>
            <a:endParaRPr lang="ru-RU" sz="1800" dirty="0" smtClean="0"/>
          </a:p>
          <a:p>
            <a:endParaRPr lang="ru-RU" sz="2000" dirty="0"/>
          </a:p>
        </p:txBody>
      </p:sp>
      <p:pic>
        <p:nvPicPr>
          <p:cNvPr id="4" name="Рисунок 3" descr="MCj042582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0687" y="188640"/>
            <a:ext cx="15778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Новый проект МДОУ\Для конкурса с работы\20191209_1332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97" r="4175"/>
          <a:stretch>
            <a:fillRect/>
          </a:stretch>
        </p:blipFill>
        <p:spPr bwMode="auto">
          <a:xfrm>
            <a:off x="1547664" y="1412776"/>
            <a:ext cx="6624736" cy="5068684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Методические разработки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764704"/>
            <a:ext cx="7715200" cy="5688632"/>
          </a:xfrm>
        </p:spPr>
        <p:txBody>
          <a:bodyPr/>
          <a:lstStyle/>
          <a:p>
            <a:r>
              <a:rPr lang="ru-RU" sz="2400" dirty="0" smtClean="0">
                <a:solidFill>
                  <a:srgbClr val="0000CC"/>
                </a:solidFill>
              </a:rPr>
              <a:t>Методическая разработка художественно - эстетической направленности театральной студии «</a:t>
            </a:r>
            <a:r>
              <a:rPr lang="ru-RU" sz="2400" dirty="0" err="1" smtClean="0">
                <a:solidFill>
                  <a:srgbClr val="0000CC"/>
                </a:solidFill>
              </a:rPr>
              <a:t>АРТиКО</a:t>
            </a:r>
            <a:r>
              <a:rPr lang="ru-RU" sz="2400" dirty="0" smtClean="0">
                <a:solidFill>
                  <a:srgbClr val="0000CC"/>
                </a:solidFill>
              </a:rPr>
              <a:t>» для детей ОВЗ «Солнышко в ладошках».</a:t>
            </a:r>
          </a:p>
          <a:p>
            <a:r>
              <a:rPr lang="ru-RU" sz="2400" dirty="0" smtClean="0">
                <a:solidFill>
                  <a:srgbClr val="0000CC"/>
                </a:solidFill>
              </a:rPr>
              <a:t>Методическая разработка физкультурно-оздоровительной направленности для детей с ОВЗ «</a:t>
            </a:r>
            <a:r>
              <a:rPr lang="ru-RU" sz="2400" dirty="0" err="1" smtClean="0">
                <a:solidFill>
                  <a:srgbClr val="0000CC"/>
                </a:solidFill>
              </a:rPr>
              <a:t>Крепышок</a:t>
            </a:r>
            <a:r>
              <a:rPr lang="ru-RU" sz="2400" dirty="0" smtClean="0">
                <a:solidFill>
                  <a:srgbClr val="0000CC"/>
                </a:solidFill>
              </a:rPr>
              <a:t>».</a:t>
            </a:r>
          </a:p>
          <a:p>
            <a:endParaRPr lang="ru-RU" dirty="0"/>
          </a:p>
        </p:txBody>
      </p:sp>
      <p:pic>
        <p:nvPicPr>
          <p:cNvPr id="1026" name="Picture 2" descr="C:\Users\111\Desktop\облож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924944"/>
            <a:ext cx="4096455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111\Desktop\Солнышко в ладошка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708920"/>
            <a:ext cx="3017513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11560" y="214291"/>
            <a:ext cx="8280920" cy="55041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и востребованность</a:t>
            </a:r>
            <a:endParaRPr lang="ru-RU" sz="3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71472" y="1785926"/>
            <a:ext cx="8143932" cy="464347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89189405"/>
              </p:ext>
            </p:extLst>
          </p:nvPr>
        </p:nvGraphicFramePr>
        <p:xfrm>
          <a:off x="755576" y="764704"/>
          <a:ext cx="8211350" cy="5240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2566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Ожидаемый результат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971600" y="980728"/>
          <a:ext cx="792088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" descr="MCj0428065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1" y="188913"/>
            <a:ext cx="1570013" cy="107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Перспективы реализации проекта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908720"/>
            <a:ext cx="7859216" cy="5616624"/>
          </a:xfrm>
        </p:spPr>
        <p:txBody>
          <a:bodyPr/>
          <a:lstStyle/>
          <a:p>
            <a:pPr lvl="0"/>
            <a:r>
              <a:rPr lang="ru-RU" sz="2800" dirty="0" smtClean="0">
                <a:solidFill>
                  <a:srgbClr val="0000CC"/>
                </a:solidFill>
              </a:rPr>
              <a:t>Осуществление диссеминации опыта на различных уровнях;</a:t>
            </a:r>
          </a:p>
          <a:p>
            <a:pPr lvl="0"/>
            <a:r>
              <a:rPr lang="ru-RU" sz="2800" dirty="0" smtClean="0">
                <a:solidFill>
                  <a:srgbClr val="0000CC"/>
                </a:solidFill>
              </a:rPr>
              <a:t>участие в образовательном Форуме Краснодарского края «Инновационный поиск -2020»;</a:t>
            </a:r>
          </a:p>
          <a:p>
            <a:pPr lvl="0"/>
            <a:r>
              <a:rPr lang="ru-RU" sz="2800" dirty="0" smtClean="0">
                <a:solidFill>
                  <a:srgbClr val="0000CC"/>
                </a:solidFill>
              </a:rPr>
              <a:t>Масштабирование результатов реализации проекта;</a:t>
            </a:r>
          </a:p>
          <a:p>
            <a:pPr lvl="0"/>
            <a:r>
              <a:rPr lang="ru-RU" sz="2800" dirty="0" smtClean="0">
                <a:solidFill>
                  <a:srgbClr val="0000CC"/>
                </a:solidFill>
              </a:rPr>
              <a:t>Разработка перспективных механизмов взаимодействия системы основного и дополнительного образования с целью организации инклюзивного взаимодействия дошкольников.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142"/>
          <a:stretch>
            <a:fillRect/>
          </a:stretch>
        </p:blipFill>
        <p:spPr>
          <a:xfrm>
            <a:off x="971600" y="476672"/>
            <a:ext cx="7931721" cy="6048672"/>
          </a:xfrm>
          <a:prstGeom prst="round2DiagRect">
            <a:avLst/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15616" y="548680"/>
            <a:ext cx="7112000" cy="1589088"/>
          </a:xfrm>
        </p:spPr>
        <p:txBody>
          <a:bodyPr/>
          <a:lstStyle/>
          <a:p>
            <a:r>
              <a:rPr lang="ru-RU" sz="4500" b="1" dirty="0">
                <a:solidFill>
                  <a:srgbClr val="0000CC"/>
                </a:solidFill>
              </a:rPr>
              <a:t>Спасибо за внимание</a:t>
            </a:r>
            <a:r>
              <a:rPr lang="en-US" sz="4500" b="1" dirty="0" smtClean="0">
                <a:solidFill>
                  <a:srgbClr val="0000CC"/>
                </a:solidFill>
              </a:rPr>
              <a:t>!</a:t>
            </a:r>
            <a:r>
              <a:rPr lang="ru-RU" sz="4500" b="1" dirty="0" smtClean="0">
                <a:solidFill>
                  <a:schemeClr val="tx1"/>
                </a:solidFill>
              </a:rPr>
              <a:t/>
            </a:r>
            <a:br>
              <a:rPr lang="ru-RU" sz="4500" b="1" dirty="0" smtClean="0">
                <a:solidFill>
                  <a:schemeClr val="tx1"/>
                </a:solidFill>
              </a:rPr>
            </a:br>
            <a:r>
              <a:rPr lang="ru-RU" altLang="ru-RU" sz="4800" b="1" dirty="0" smtClean="0">
                <a:solidFill>
                  <a:srgbClr val="000099"/>
                </a:solidFill>
                <a:latin typeface="Monotype Corsiva" pitchFamily="66" charset="0"/>
              </a:rPr>
              <a:t>Желаем творческих успехов!</a:t>
            </a:r>
            <a:br>
              <a:rPr lang="ru-RU" altLang="ru-RU" sz="4800" b="1" dirty="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4500" b="1" dirty="0">
                <a:solidFill>
                  <a:schemeClr val="tx1"/>
                </a:solidFill>
              </a:rPr>
              <a:t/>
            </a:r>
            <a:br>
              <a:rPr lang="ru-RU" sz="4500" b="1" dirty="0">
                <a:solidFill>
                  <a:schemeClr val="tx1"/>
                </a:solidFill>
              </a:rPr>
            </a:br>
            <a:endParaRPr lang="ru-RU" sz="4500" b="1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29298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5" descr="овз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4573116" cy="388825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Противоречия </a:t>
            </a:r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dirty="0">
              <a:latin typeface="Monotype Corsiva" pitchFamily="66" charset="0"/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00281370"/>
              </p:ext>
            </p:extLst>
          </p:nvPr>
        </p:nvGraphicFramePr>
        <p:xfrm>
          <a:off x="971600" y="980728"/>
          <a:ext cx="81724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714202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0000CC"/>
                </a:solidFill>
              </a:rPr>
              <a:t>Проблема: </a:t>
            </a:r>
            <a:r>
              <a:rPr lang="ru-RU" sz="2400" dirty="0" smtClean="0">
                <a:solidFill>
                  <a:srgbClr val="0000CC"/>
                </a:solidFill>
              </a:rPr>
              <a:t>теоретическое обоснование  и определение условий практической реализации интегративной модели организации культурных практик в условиях инклюзивного взаимодействия </a:t>
            </a:r>
            <a:r>
              <a:rPr lang="ru-RU" sz="1800" dirty="0" smtClean="0">
                <a:solidFill>
                  <a:srgbClr val="0000CC"/>
                </a:solidFill>
              </a:rPr>
              <a:t/>
            </a:r>
            <a:br>
              <a:rPr lang="ru-RU" sz="1800" dirty="0" smtClean="0">
                <a:solidFill>
                  <a:srgbClr val="0000CC"/>
                </a:solidFill>
              </a:rPr>
            </a:br>
            <a:r>
              <a:rPr lang="ru-RU" sz="1800" dirty="0" smtClean="0">
                <a:solidFill>
                  <a:srgbClr val="0000CC"/>
                </a:solidFill>
              </a:rPr>
              <a:t/>
            </a:r>
            <a:br>
              <a:rPr lang="ru-RU" sz="1800" dirty="0" smtClean="0">
                <a:solidFill>
                  <a:srgbClr val="0000CC"/>
                </a:solidFill>
              </a:rPr>
            </a:br>
            <a:r>
              <a:rPr lang="ru-RU" sz="1800" b="1" dirty="0" smtClean="0">
                <a:solidFill>
                  <a:srgbClr val="0000CC"/>
                </a:solidFill>
              </a:rPr>
              <a:t>Решение проблемы через:</a:t>
            </a:r>
            <a:endParaRPr lang="ru-RU" sz="1800" b="1" dirty="0">
              <a:solidFill>
                <a:srgbClr val="0000CC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10290899"/>
              </p:ext>
            </p:extLst>
          </p:nvPr>
        </p:nvGraphicFramePr>
        <p:xfrm>
          <a:off x="971600" y="2060848"/>
          <a:ext cx="77152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MCj0434403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00392" y="1052737"/>
            <a:ext cx="1043608" cy="117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Идея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00270308"/>
              </p:ext>
            </p:extLst>
          </p:nvPr>
        </p:nvGraphicFramePr>
        <p:xfrm>
          <a:off x="1115616" y="1196752"/>
          <a:ext cx="7571184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0827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6600CC"/>
                </a:solidFill>
              </a:rPr>
              <a:t>Цель проекта:</a:t>
            </a:r>
            <a:endParaRPr lang="ru-RU" b="1" dirty="0">
              <a:solidFill>
                <a:srgbClr val="66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132856"/>
            <a:ext cx="7571184" cy="399330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   </a:t>
            </a:r>
            <a:r>
              <a:rPr lang="ru-RU" sz="3600" b="1" dirty="0" smtClean="0">
                <a:solidFill>
                  <a:srgbClr val="0000CC"/>
                </a:solidFill>
              </a:rPr>
              <a:t>Теоретическое </a:t>
            </a:r>
            <a:r>
              <a:rPr lang="ru-RU" sz="3600" b="1" dirty="0">
                <a:solidFill>
                  <a:srgbClr val="0000CC"/>
                </a:solidFill>
              </a:rPr>
              <a:t>обоснование, разработка и проверка эффективности интегративной модели организации культурных практик дошкольников в условиях инклюзивного </a:t>
            </a:r>
            <a:r>
              <a:rPr lang="ru-RU" sz="3600" b="1" dirty="0" smtClean="0">
                <a:solidFill>
                  <a:srgbClr val="0000CC"/>
                </a:solidFill>
              </a:rPr>
              <a:t>взаимодействия</a:t>
            </a:r>
            <a:endParaRPr lang="ru-RU" sz="3600" b="1" dirty="0">
              <a:solidFill>
                <a:srgbClr val="0000CC"/>
              </a:solidFill>
            </a:endParaRPr>
          </a:p>
          <a:p>
            <a:pPr algn="ctr"/>
            <a:endParaRPr lang="ru-RU" sz="3600" dirty="0"/>
          </a:p>
        </p:txBody>
      </p:sp>
      <p:pic>
        <p:nvPicPr>
          <p:cNvPr id="4" name="Рисунок 3" descr="F:\Новый проект МДОУ\Для конкурса с работы\20190917_1111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14157"/>
            <a:ext cx="2304256" cy="18466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MCj043441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8640"/>
            <a:ext cx="184162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26581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42910" y="214291"/>
            <a:ext cx="7772400" cy="10715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71472" y="285728"/>
            <a:ext cx="8143932" cy="614366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1705449859"/>
              </p:ext>
            </p:extLst>
          </p:nvPr>
        </p:nvGraphicFramePr>
        <p:xfrm>
          <a:off x="285720" y="357166"/>
          <a:ext cx="8572560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F:\Новый проект МДОУ\Для конкурса с работы\20190924_09182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3192829" cy="1997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F:\Новый проект МДОУ\Для конкурса с работы\20190923_112809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1884" y="332656"/>
            <a:ext cx="3050516" cy="1997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2566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57592" cy="864096"/>
          </a:xfrm>
        </p:spPr>
        <p:txBody>
          <a:bodyPr/>
          <a:lstStyle/>
          <a:p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Гипотеза.</a:t>
            </a:r>
            <a:r>
              <a:rPr lang="ru-RU" sz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</a:rPr>
              <a:t>Интеграция </a:t>
            </a:r>
            <a:r>
              <a:rPr lang="ru-RU" sz="1600" b="1" dirty="0">
                <a:solidFill>
                  <a:srgbClr val="7030A0"/>
                </a:solidFill>
              </a:rPr>
              <a:t>основного и дополнительного образования через организацию культурных практик в группах комбинированной направленности выступает как творческий инновационный процесс при </a:t>
            </a:r>
            <a:r>
              <a:rPr lang="ru-RU" sz="1600" b="1" dirty="0" smtClean="0">
                <a:solidFill>
                  <a:srgbClr val="7030A0"/>
                </a:solidFill>
              </a:rPr>
              <a:t>следующих условиях:</a:t>
            </a:r>
            <a:endParaRPr lang="ru-RU" sz="1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60705937"/>
              </p:ext>
            </p:extLst>
          </p:nvPr>
        </p:nvGraphicFramePr>
        <p:xfrm>
          <a:off x="971600" y="1196752"/>
          <a:ext cx="77152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755650" y="274638"/>
            <a:ext cx="7931150" cy="6334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b="1" dirty="0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95712329"/>
              </p:ext>
            </p:extLst>
          </p:nvPr>
        </p:nvGraphicFramePr>
        <p:xfrm>
          <a:off x="395536" y="980728"/>
          <a:ext cx="852060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57531" y="5877272"/>
            <a:ext cx="446118" cy="720080"/>
          </a:xfrm>
          <a:prstGeom prst="rect">
            <a:avLst/>
          </a:prstGeom>
          <a:solidFill>
            <a:srgbClr val="05B3C5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Прямоугольник 4"/>
          <p:cNvSpPr/>
          <p:nvPr/>
        </p:nvSpPr>
        <p:spPr>
          <a:xfrm>
            <a:off x="324032" y="188640"/>
            <a:ext cx="1194154" cy="739146"/>
          </a:xfrm>
          <a:prstGeom prst="rect">
            <a:avLst/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904</Words>
  <Application>Microsoft Office PowerPoint</Application>
  <PresentationFormat>Экран (4:3)</PresentationFormat>
  <Paragraphs>118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1_Тема Office</vt:lpstr>
      <vt:lpstr>Слайд 1</vt:lpstr>
      <vt:lpstr>Актуальность и востребованность</vt:lpstr>
      <vt:lpstr>Противоречия между:</vt:lpstr>
      <vt:lpstr>Проблема: теоретическое обоснование  и определение условий практической реализации интегративной модели организации культурных практик в условиях инклюзивного взаимодействия   Решение проблемы через:</vt:lpstr>
      <vt:lpstr>Идея</vt:lpstr>
      <vt:lpstr> Цель проекта:</vt:lpstr>
      <vt:lpstr>Слайд 7</vt:lpstr>
      <vt:lpstr>Гипотеза. Интеграция основного и дополнительного образования через организацию культурных практик в группах комбинированной направленности выступает как творческий инновационный процесс при следующих условиях:</vt:lpstr>
      <vt:lpstr>Задачи:</vt:lpstr>
      <vt:lpstr>Модель сетевого взаимодействия </vt:lpstr>
      <vt:lpstr>Наши сетевые партнёры</vt:lpstr>
      <vt:lpstr>Взаимодействие детей в культурных практиках</vt:lpstr>
      <vt:lpstr>Концептуальная модель обновления образовательного пространства в комбинированных группах  </vt:lpstr>
      <vt:lpstr>Интегративная организации культурных практик дошкольников в условиях инклюзивного взаимодействия в комбинированных группах </vt:lpstr>
      <vt:lpstr>Выступление на IV краевой конференции.  Тема: «Организация совместной проектной и исследовательской  деятельности в детском саду, в том числе с детьми ОВЗ»</vt:lpstr>
      <vt:lpstr>Выступление на зональном вебинаре «Содержание и формы работы консультационных центров» Тема: «Использование Леготерапии в консультационной практике»</vt:lpstr>
      <vt:lpstr>Презентовали проект нашей театральной студии «Солнышко в ладошках» в финале конкурса «Воспитатель города Сочи 2020» </vt:lpstr>
      <vt:lpstr>8 детей с ОВЗ приняли участие в разных городских конкурсах, заняв призовые места</vt:lpstr>
      <vt:lpstr>Методические разработки</vt:lpstr>
      <vt:lpstr>Ожидаемый результат </vt:lpstr>
      <vt:lpstr>Перспективы реализации проекта</vt:lpstr>
      <vt:lpstr>Слайд 22</vt:lpstr>
      <vt:lpstr>Спасибо за внимание! Желаем творческих успехов!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111</cp:lastModifiedBy>
  <cp:revision>136</cp:revision>
  <dcterms:created xsi:type="dcterms:W3CDTF">2014-07-06T18:18:01Z</dcterms:created>
  <dcterms:modified xsi:type="dcterms:W3CDTF">2021-03-09T20:51:32Z</dcterms:modified>
</cp:coreProperties>
</file>