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-114" y="-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BAFE48-2F3C-4926-A956-81FC51475F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CF001E-550F-4C19-8D55-CC1E2B252C70}">
      <dgm:prSet phldrT="[Текст]" custT="1"/>
      <dgm:spPr/>
      <dgm:t>
        <a:bodyPr/>
        <a:lstStyle/>
        <a:p>
          <a:r>
            <a:rPr lang="ru-RU" sz="2800" dirty="0" smtClean="0"/>
            <a:t>Следуем от ребёнка</a:t>
          </a:r>
        </a:p>
      </dgm:t>
    </dgm:pt>
    <dgm:pt modelId="{4F3E7197-F66B-4E57-84CD-704EC16FBDFA}" type="parTrans" cxnId="{AB1D7514-A598-4FEB-B96D-D31F0BB9023B}">
      <dgm:prSet/>
      <dgm:spPr/>
      <dgm:t>
        <a:bodyPr/>
        <a:lstStyle/>
        <a:p>
          <a:endParaRPr lang="ru-RU"/>
        </a:p>
      </dgm:t>
    </dgm:pt>
    <dgm:pt modelId="{6782818B-E220-47C0-9645-B7C6DB6FAE8E}" type="sibTrans" cxnId="{AB1D7514-A598-4FEB-B96D-D31F0BB9023B}">
      <dgm:prSet/>
      <dgm:spPr/>
      <dgm:t>
        <a:bodyPr/>
        <a:lstStyle/>
        <a:p>
          <a:endParaRPr lang="ru-RU"/>
        </a:p>
      </dgm:t>
    </dgm:pt>
    <dgm:pt modelId="{1AD52375-F472-4215-8110-D96CA441F4B8}">
      <dgm:prSet phldrT="[Текст]" custT="1"/>
      <dgm:spPr/>
      <dgm:t>
        <a:bodyPr/>
        <a:lstStyle/>
        <a:p>
          <a:r>
            <a:rPr lang="ru-RU" sz="2800" dirty="0" smtClean="0"/>
            <a:t>Взаимодействуем</a:t>
          </a:r>
          <a:endParaRPr lang="ru-RU" sz="2800" dirty="0"/>
        </a:p>
      </dgm:t>
    </dgm:pt>
    <dgm:pt modelId="{2A195DC0-B021-4744-88EC-876E30339870}" type="parTrans" cxnId="{C0B2983D-EF23-4396-864E-056ABE49AB7F}">
      <dgm:prSet/>
      <dgm:spPr/>
      <dgm:t>
        <a:bodyPr/>
        <a:lstStyle/>
        <a:p>
          <a:endParaRPr lang="ru-RU"/>
        </a:p>
      </dgm:t>
    </dgm:pt>
    <dgm:pt modelId="{1A85EDFC-6791-4121-AABD-AE4A8A57A315}" type="sibTrans" cxnId="{C0B2983D-EF23-4396-864E-056ABE49AB7F}">
      <dgm:prSet/>
      <dgm:spPr/>
      <dgm:t>
        <a:bodyPr/>
        <a:lstStyle/>
        <a:p>
          <a:endParaRPr lang="ru-RU"/>
        </a:p>
      </dgm:t>
    </dgm:pt>
    <dgm:pt modelId="{103CF1B3-FF00-475F-9D89-16A31BFD95FE}">
      <dgm:prSet phldrT="[Текст]" custT="1"/>
      <dgm:spPr/>
      <dgm:t>
        <a:bodyPr/>
        <a:lstStyle/>
        <a:p>
          <a:r>
            <a:rPr lang="ru-RU" sz="2800" dirty="0" smtClean="0"/>
            <a:t>Самообразовываемся</a:t>
          </a:r>
          <a:endParaRPr lang="ru-RU" sz="2800" dirty="0"/>
        </a:p>
      </dgm:t>
    </dgm:pt>
    <dgm:pt modelId="{5A320535-0DAE-4AB9-8D33-2577DE7952A0}" type="parTrans" cxnId="{FF058BAB-1A06-4788-8EF4-4B841F218471}">
      <dgm:prSet/>
      <dgm:spPr/>
      <dgm:t>
        <a:bodyPr/>
        <a:lstStyle/>
        <a:p>
          <a:endParaRPr lang="ru-RU"/>
        </a:p>
      </dgm:t>
    </dgm:pt>
    <dgm:pt modelId="{69DBC4A0-FE60-42F9-82E4-BDBEA97DCE98}" type="sibTrans" cxnId="{FF058BAB-1A06-4788-8EF4-4B841F218471}">
      <dgm:prSet/>
      <dgm:spPr/>
      <dgm:t>
        <a:bodyPr/>
        <a:lstStyle/>
        <a:p>
          <a:endParaRPr lang="ru-RU"/>
        </a:p>
      </dgm:t>
    </dgm:pt>
    <dgm:pt modelId="{23E8E964-EC9E-4920-BA52-53F09DF9301C}" type="pres">
      <dgm:prSet presAssocID="{26BAFE48-2F3C-4926-A956-81FC51475F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E5A302-2F06-4664-8C69-8BC219A2E9EB}" type="pres">
      <dgm:prSet presAssocID="{C4CF001E-550F-4C19-8D55-CC1E2B252C70}" presName="parentLin" presStyleCnt="0"/>
      <dgm:spPr/>
    </dgm:pt>
    <dgm:pt modelId="{CEFD0585-FCBF-400E-8387-949FADFD9657}" type="pres">
      <dgm:prSet presAssocID="{C4CF001E-550F-4C19-8D55-CC1E2B252C7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7D3AE17-900A-44D7-9A17-97AAAF1B972D}" type="pres">
      <dgm:prSet presAssocID="{C4CF001E-550F-4C19-8D55-CC1E2B252C7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15C465-9FC0-4BC7-AA70-5D7DBB4DCF77}" type="pres">
      <dgm:prSet presAssocID="{C4CF001E-550F-4C19-8D55-CC1E2B252C70}" presName="negativeSpace" presStyleCnt="0"/>
      <dgm:spPr/>
    </dgm:pt>
    <dgm:pt modelId="{E51A3FB9-AC65-4EAB-B834-9E24013AB9F4}" type="pres">
      <dgm:prSet presAssocID="{C4CF001E-550F-4C19-8D55-CC1E2B252C70}" presName="childText" presStyleLbl="conFgAcc1" presStyleIdx="0" presStyleCnt="3">
        <dgm:presLayoutVars>
          <dgm:bulletEnabled val="1"/>
        </dgm:presLayoutVars>
      </dgm:prSet>
      <dgm:spPr>
        <a:solidFill>
          <a:schemeClr val="accent1">
            <a:lumMod val="20000"/>
            <a:lumOff val="80000"/>
            <a:alpha val="90000"/>
          </a:schemeClr>
        </a:solidFill>
      </dgm:spPr>
    </dgm:pt>
    <dgm:pt modelId="{73308CFC-F882-4958-A33A-77F38B6A5F25}" type="pres">
      <dgm:prSet presAssocID="{6782818B-E220-47C0-9645-B7C6DB6FAE8E}" presName="spaceBetweenRectangles" presStyleCnt="0"/>
      <dgm:spPr/>
    </dgm:pt>
    <dgm:pt modelId="{1786260F-DFD8-46F8-BD67-F41667CF0FAA}" type="pres">
      <dgm:prSet presAssocID="{1AD52375-F472-4215-8110-D96CA441F4B8}" presName="parentLin" presStyleCnt="0"/>
      <dgm:spPr/>
    </dgm:pt>
    <dgm:pt modelId="{B51A126B-07AC-463E-9F2F-EBF8963C92E4}" type="pres">
      <dgm:prSet presAssocID="{1AD52375-F472-4215-8110-D96CA441F4B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07872B-61D9-4954-B8C8-8C145E1201BF}" type="pres">
      <dgm:prSet presAssocID="{1AD52375-F472-4215-8110-D96CA441F4B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5CFC31-49FD-4E35-82EE-72092BC90B71}" type="pres">
      <dgm:prSet presAssocID="{1AD52375-F472-4215-8110-D96CA441F4B8}" presName="negativeSpace" presStyleCnt="0"/>
      <dgm:spPr/>
    </dgm:pt>
    <dgm:pt modelId="{4B162E70-DE9D-4CEF-B25C-8F78F7D82A79}" type="pres">
      <dgm:prSet presAssocID="{1AD52375-F472-4215-8110-D96CA441F4B8}" presName="childText" presStyleLbl="conFgAcc1" presStyleIdx="1" presStyleCnt="3">
        <dgm:presLayoutVars>
          <dgm:bulletEnabled val="1"/>
        </dgm:presLayoutVars>
      </dgm:prSet>
      <dgm:spPr>
        <a:solidFill>
          <a:schemeClr val="accent1">
            <a:lumMod val="20000"/>
            <a:lumOff val="80000"/>
            <a:alpha val="90000"/>
          </a:schemeClr>
        </a:solidFill>
      </dgm:spPr>
    </dgm:pt>
    <dgm:pt modelId="{0CD68902-F2D9-416A-845E-F46D9E2BB8CC}" type="pres">
      <dgm:prSet presAssocID="{1A85EDFC-6791-4121-AABD-AE4A8A57A315}" presName="spaceBetweenRectangles" presStyleCnt="0"/>
      <dgm:spPr/>
    </dgm:pt>
    <dgm:pt modelId="{A5426062-C727-4847-8B11-283344D46DCC}" type="pres">
      <dgm:prSet presAssocID="{103CF1B3-FF00-475F-9D89-16A31BFD95FE}" presName="parentLin" presStyleCnt="0"/>
      <dgm:spPr/>
    </dgm:pt>
    <dgm:pt modelId="{DFB6076B-A2EC-4B90-95D8-403BD0A110BA}" type="pres">
      <dgm:prSet presAssocID="{103CF1B3-FF00-475F-9D89-16A31BFD95F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FF03D4A-6029-4661-9247-CC5F0874EC5B}" type="pres">
      <dgm:prSet presAssocID="{103CF1B3-FF00-475F-9D89-16A31BFD95F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60F59-03B3-49CE-AB37-0537B447F634}" type="pres">
      <dgm:prSet presAssocID="{103CF1B3-FF00-475F-9D89-16A31BFD95FE}" presName="negativeSpace" presStyleCnt="0"/>
      <dgm:spPr/>
    </dgm:pt>
    <dgm:pt modelId="{E278A3BA-D008-4689-BB48-A4F3C5AEBB77}" type="pres">
      <dgm:prSet presAssocID="{103CF1B3-FF00-475F-9D89-16A31BFD95FE}" presName="childText" presStyleLbl="conFgAcc1" presStyleIdx="2" presStyleCnt="3">
        <dgm:presLayoutVars>
          <dgm:bulletEnabled val="1"/>
        </dgm:presLayoutVars>
      </dgm:prSet>
      <dgm:spPr>
        <a:solidFill>
          <a:schemeClr val="accent1">
            <a:lumMod val="20000"/>
            <a:lumOff val="80000"/>
            <a:alpha val="90000"/>
          </a:schemeClr>
        </a:solidFill>
      </dgm:spPr>
    </dgm:pt>
  </dgm:ptLst>
  <dgm:cxnLst>
    <dgm:cxn modelId="{E00C5C77-C5BB-4614-B432-264B9D212EA1}" type="presOf" srcId="{26BAFE48-2F3C-4926-A956-81FC51475F38}" destId="{23E8E964-EC9E-4920-BA52-53F09DF9301C}" srcOrd="0" destOrd="0" presId="urn:microsoft.com/office/officeart/2005/8/layout/list1"/>
    <dgm:cxn modelId="{6B1B7807-06C2-4095-BA06-29F8FC05E97D}" type="presOf" srcId="{1AD52375-F472-4215-8110-D96CA441F4B8}" destId="{B51A126B-07AC-463E-9F2F-EBF8963C92E4}" srcOrd="0" destOrd="0" presId="urn:microsoft.com/office/officeart/2005/8/layout/list1"/>
    <dgm:cxn modelId="{1EEFF11A-248B-4DDE-9751-F5AC0FFA4929}" type="presOf" srcId="{1AD52375-F472-4215-8110-D96CA441F4B8}" destId="{0607872B-61D9-4954-B8C8-8C145E1201BF}" srcOrd="1" destOrd="0" presId="urn:microsoft.com/office/officeart/2005/8/layout/list1"/>
    <dgm:cxn modelId="{6F7B25F4-FF61-4DED-9412-FF7A5F45AD60}" type="presOf" srcId="{103CF1B3-FF00-475F-9D89-16A31BFD95FE}" destId="{EFF03D4A-6029-4661-9247-CC5F0874EC5B}" srcOrd="1" destOrd="0" presId="urn:microsoft.com/office/officeart/2005/8/layout/list1"/>
    <dgm:cxn modelId="{0B21BB27-6D0D-4C08-A89A-ECA018895AC8}" type="presOf" srcId="{103CF1B3-FF00-475F-9D89-16A31BFD95FE}" destId="{DFB6076B-A2EC-4B90-95D8-403BD0A110BA}" srcOrd="0" destOrd="0" presId="urn:microsoft.com/office/officeart/2005/8/layout/list1"/>
    <dgm:cxn modelId="{AB1D7514-A598-4FEB-B96D-D31F0BB9023B}" srcId="{26BAFE48-2F3C-4926-A956-81FC51475F38}" destId="{C4CF001E-550F-4C19-8D55-CC1E2B252C70}" srcOrd="0" destOrd="0" parTransId="{4F3E7197-F66B-4E57-84CD-704EC16FBDFA}" sibTransId="{6782818B-E220-47C0-9645-B7C6DB6FAE8E}"/>
    <dgm:cxn modelId="{42F5C8DF-4BFB-45C1-8837-8812A9477FFF}" type="presOf" srcId="{C4CF001E-550F-4C19-8D55-CC1E2B252C70}" destId="{27D3AE17-900A-44D7-9A17-97AAAF1B972D}" srcOrd="1" destOrd="0" presId="urn:microsoft.com/office/officeart/2005/8/layout/list1"/>
    <dgm:cxn modelId="{C0B2983D-EF23-4396-864E-056ABE49AB7F}" srcId="{26BAFE48-2F3C-4926-A956-81FC51475F38}" destId="{1AD52375-F472-4215-8110-D96CA441F4B8}" srcOrd="1" destOrd="0" parTransId="{2A195DC0-B021-4744-88EC-876E30339870}" sibTransId="{1A85EDFC-6791-4121-AABD-AE4A8A57A315}"/>
    <dgm:cxn modelId="{FF058BAB-1A06-4788-8EF4-4B841F218471}" srcId="{26BAFE48-2F3C-4926-A956-81FC51475F38}" destId="{103CF1B3-FF00-475F-9D89-16A31BFD95FE}" srcOrd="2" destOrd="0" parTransId="{5A320535-0DAE-4AB9-8D33-2577DE7952A0}" sibTransId="{69DBC4A0-FE60-42F9-82E4-BDBEA97DCE98}"/>
    <dgm:cxn modelId="{3A3E4A03-644B-4644-9D04-E412535E3716}" type="presOf" srcId="{C4CF001E-550F-4C19-8D55-CC1E2B252C70}" destId="{CEFD0585-FCBF-400E-8387-949FADFD9657}" srcOrd="0" destOrd="0" presId="urn:microsoft.com/office/officeart/2005/8/layout/list1"/>
    <dgm:cxn modelId="{D893F189-8831-428D-A4C6-836A5CFBF3A4}" type="presParOf" srcId="{23E8E964-EC9E-4920-BA52-53F09DF9301C}" destId="{85E5A302-2F06-4664-8C69-8BC219A2E9EB}" srcOrd="0" destOrd="0" presId="urn:microsoft.com/office/officeart/2005/8/layout/list1"/>
    <dgm:cxn modelId="{8FDAE979-7EE0-41E2-8F57-653661E4F558}" type="presParOf" srcId="{85E5A302-2F06-4664-8C69-8BC219A2E9EB}" destId="{CEFD0585-FCBF-400E-8387-949FADFD9657}" srcOrd="0" destOrd="0" presId="urn:microsoft.com/office/officeart/2005/8/layout/list1"/>
    <dgm:cxn modelId="{9440B30B-A4F2-44B9-A6B7-D2B3883CFFB4}" type="presParOf" srcId="{85E5A302-2F06-4664-8C69-8BC219A2E9EB}" destId="{27D3AE17-900A-44D7-9A17-97AAAF1B972D}" srcOrd="1" destOrd="0" presId="urn:microsoft.com/office/officeart/2005/8/layout/list1"/>
    <dgm:cxn modelId="{2B7DDC7D-EC97-4599-93BC-629C6219C9B5}" type="presParOf" srcId="{23E8E964-EC9E-4920-BA52-53F09DF9301C}" destId="{8715C465-9FC0-4BC7-AA70-5D7DBB4DCF77}" srcOrd="1" destOrd="0" presId="urn:microsoft.com/office/officeart/2005/8/layout/list1"/>
    <dgm:cxn modelId="{1CF5D15F-00F5-4601-B61E-DB6E1998A3C1}" type="presParOf" srcId="{23E8E964-EC9E-4920-BA52-53F09DF9301C}" destId="{E51A3FB9-AC65-4EAB-B834-9E24013AB9F4}" srcOrd="2" destOrd="0" presId="urn:microsoft.com/office/officeart/2005/8/layout/list1"/>
    <dgm:cxn modelId="{68B13747-A64D-43E6-9645-1BD34DF79C11}" type="presParOf" srcId="{23E8E964-EC9E-4920-BA52-53F09DF9301C}" destId="{73308CFC-F882-4958-A33A-77F38B6A5F25}" srcOrd="3" destOrd="0" presId="urn:microsoft.com/office/officeart/2005/8/layout/list1"/>
    <dgm:cxn modelId="{9B1EDC35-89B6-451C-9292-F718C7C82CBC}" type="presParOf" srcId="{23E8E964-EC9E-4920-BA52-53F09DF9301C}" destId="{1786260F-DFD8-46F8-BD67-F41667CF0FAA}" srcOrd="4" destOrd="0" presId="urn:microsoft.com/office/officeart/2005/8/layout/list1"/>
    <dgm:cxn modelId="{8FDA815C-A3DB-46FE-A025-0219E69F798B}" type="presParOf" srcId="{1786260F-DFD8-46F8-BD67-F41667CF0FAA}" destId="{B51A126B-07AC-463E-9F2F-EBF8963C92E4}" srcOrd="0" destOrd="0" presId="urn:microsoft.com/office/officeart/2005/8/layout/list1"/>
    <dgm:cxn modelId="{275E8848-DCE3-489D-B84C-1682D8E60F42}" type="presParOf" srcId="{1786260F-DFD8-46F8-BD67-F41667CF0FAA}" destId="{0607872B-61D9-4954-B8C8-8C145E1201BF}" srcOrd="1" destOrd="0" presId="urn:microsoft.com/office/officeart/2005/8/layout/list1"/>
    <dgm:cxn modelId="{4928591B-14A8-4D3A-B56D-F76DF0E804D7}" type="presParOf" srcId="{23E8E964-EC9E-4920-BA52-53F09DF9301C}" destId="{DF5CFC31-49FD-4E35-82EE-72092BC90B71}" srcOrd="5" destOrd="0" presId="urn:microsoft.com/office/officeart/2005/8/layout/list1"/>
    <dgm:cxn modelId="{2797F710-6294-4CD3-861F-DA1E32FFCCE0}" type="presParOf" srcId="{23E8E964-EC9E-4920-BA52-53F09DF9301C}" destId="{4B162E70-DE9D-4CEF-B25C-8F78F7D82A79}" srcOrd="6" destOrd="0" presId="urn:microsoft.com/office/officeart/2005/8/layout/list1"/>
    <dgm:cxn modelId="{C47F6399-B832-4F0B-B7E7-755A4CA1FC87}" type="presParOf" srcId="{23E8E964-EC9E-4920-BA52-53F09DF9301C}" destId="{0CD68902-F2D9-416A-845E-F46D9E2BB8CC}" srcOrd="7" destOrd="0" presId="urn:microsoft.com/office/officeart/2005/8/layout/list1"/>
    <dgm:cxn modelId="{F8B2134D-ADFD-4C0A-9CCC-EFBB9032BFDC}" type="presParOf" srcId="{23E8E964-EC9E-4920-BA52-53F09DF9301C}" destId="{A5426062-C727-4847-8B11-283344D46DCC}" srcOrd="8" destOrd="0" presId="urn:microsoft.com/office/officeart/2005/8/layout/list1"/>
    <dgm:cxn modelId="{FC642B86-9B50-492C-BFBE-65AE66BDF953}" type="presParOf" srcId="{A5426062-C727-4847-8B11-283344D46DCC}" destId="{DFB6076B-A2EC-4B90-95D8-403BD0A110BA}" srcOrd="0" destOrd="0" presId="urn:microsoft.com/office/officeart/2005/8/layout/list1"/>
    <dgm:cxn modelId="{BE57BEE8-D71A-4B9B-B680-70DFDA07EF4C}" type="presParOf" srcId="{A5426062-C727-4847-8B11-283344D46DCC}" destId="{EFF03D4A-6029-4661-9247-CC5F0874EC5B}" srcOrd="1" destOrd="0" presId="urn:microsoft.com/office/officeart/2005/8/layout/list1"/>
    <dgm:cxn modelId="{6BB434D2-D0B3-4FD2-9FCE-118D83EB23E1}" type="presParOf" srcId="{23E8E964-EC9E-4920-BA52-53F09DF9301C}" destId="{0D460F59-03B3-49CE-AB37-0537B447F634}" srcOrd="9" destOrd="0" presId="urn:microsoft.com/office/officeart/2005/8/layout/list1"/>
    <dgm:cxn modelId="{9C408C8C-1331-43E2-97F6-FCA91CB22E91}" type="presParOf" srcId="{23E8E964-EC9E-4920-BA52-53F09DF9301C}" destId="{E278A3BA-D008-4689-BB48-A4F3C5AEBB7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3FA982-9194-46EC-8B81-A93C86ADFC9D}" type="doc">
      <dgm:prSet loTypeId="urn:microsoft.com/office/officeart/2005/8/layout/radial5" loCatId="cycle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EA808C6-10FA-4A06-A9FF-F8BA2D58F8E2}">
      <dgm:prSet phldrT="[Текст]"/>
      <dgm:spPr/>
      <dgm:t>
        <a:bodyPr/>
        <a:lstStyle/>
        <a:p>
          <a:r>
            <a:rPr lang="ru-RU" b="1" dirty="0" smtClean="0"/>
            <a:t>Ребёнок</a:t>
          </a:r>
          <a:endParaRPr lang="ru-RU" b="1" dirty="0"/>
        </a:p>
      </dgm:t>
    </dgm:pt>
    <dgm:pt modelId="{FBE2EFB1-FD7E-4705-8887-DAF7567AB46D}" type="parTrans" cxnId="{0254CC3C-9200-46ED-9A57-642A15603583}">
      <dgm:prSet/>
      <dgm:spPr/>
      <dgm:t>
        <a:bodyPr/>
        <a:lstStyle/>
        <a:p>
          <a:endParaRPr lang="ru-RU"/>
        </a:p>
      </dgm:t>
    </dgm:pt>
    <dgm:pt modelId="{532FADA2-FDBD-4A09-BFF0-567E2286D362}" type="sibTrans" cxnId="{0254CC3C-9200-46ED-9A57-642A15603583}">
      <dgm:prSet/>
      <dgm:spPr/>
      <dgm:t>
        <a:bodyPr/>
        <a:lstStyle/>
        <a:p>
          <a:endParaRPr lang="ru-RU"/>
        </a:p>
      </dgm:t>
    </dgm:pt>
    <dgm:pt modelId="{2186F9B9-D19D-4FB3-9D38-9F488B6F0576}">
      <dgm:prSet phldrT="[Текст]" custT="1"/>
      <dgm:spPr/>
      <dgm:t>
        <a:bodyPr/>
        <a:lstStyle/>
        <a:p>
          <a:r>
            <a:rPr lang="ru-RU" sz="1400" b="1" dirty="0" smtClean="0"/>
            <a:t>Дошкольное учреждение</a:t>
          </a:r>
          <a:endParaRPr lang="ru-RU" sz="1400" b="1" dirty="0"/>
        </a:p>
      </dgm:t>
    </dgm:pt>
    <dgm:pt modelId="{9C8B8F27-EE2D-4058-9075-5F8D7DB6D81C}" type="parTrans" cxnId="{0ABD12F2-387C-4CC9-BD82-54B30BE2EFE3}">
      <dgm:prSet/>
      <dgm:spPr/>
      <dgm:t>
        <a:bodyPr/>
        <a:lstStyle/>
        <a:p>
          <a:endParaRPr lang="ru-RU"/>
        </a:p>
      </dgm:t>
    </dgm:pt>
    <dgm:pt modelId="{0A7D4D34-38E1-4AE1-BC23-AE79BEEF0DE9}" type="sibTrans" cxnId="{0ABD12F2-387C-4CC9-BD82-54B30BE2EFE3}">
      <dgm:prSet/>
      <dgm:spPr/>
      <dgm:t>
        <a:bodyPr/>
        <a:lstStyle/>
        <a:p>
          <a:endParaRPr lang="ru-RU"/>
        </a:p>
      </dgm:t>
    </dgm:pt>
    <dgm:pt modelId="{E2E83AF7-7417-48AE-AFDA-E92EF08455E4}">
      <dgm:prSet phldrT="[Текст]" custT="1"/>
      <dgm:spPr/>
      <dgm:t>
        <a:bodyPr/>
        <a:lstStyle/>
        <a:p>
          <a:r>
            <a:rPr lang="ru-RU" sz="1400" b="1" dirty="0" smtClean="0"/>
            <a:t>Мед. работники</a:t>
          </a:r>
          <a:endParaRPr lang="ru-RU" sz="1400" b="1" dirty="0"/>
        </a:p>
      </dgm:t>
    </dgm:pt>
    <dgm:pt modelId="{AED341A8-BDA4-42A4-844D-52E8A527A2DF}" type="parTrans" cxnId="{AFDE549D-4AC3-437E-8632-4B575E6ED2E1}">
      <dgm:prSet/>
      <dgm:spPr/>
      <dgm:t>
        <a:bodyPr/>
        <a:lstStyle/>
        <a:p>
          <a:endParaRPr lang="ru-RU"/>
        </a:p>
      </dgm:t>
    </dgm:pt>
    <dgm:pt modelId="{5BF46126-399B-4267-8381-8366FEF64882}" type="sibTrans" cxnId="{AFDE549D-4AC3-437E-8632-4B575E6ED2E1}">
      <dgm:prSet/>
      <dgm:spPr/>
      <dgm:t>
        <a:bodyPr/>
        <a:lstStyle/>
        <a:p>
          <a:endParaRPr lang="ru-RU"/>
        </a:p>
      </dgm:t>
    </dgm:pt>
    <dgm:pt modelId="{97C5B934-AF8F-481A-A0A0-DC25FB944E43}">
      <dgm:prSet phldrT="[Текст]" custT="1"/>
      <dgm:spPr/>
      <dgm:t>
        <a:bodyPr/>
        <a:lstStyle/>
        <a:p>
          <a:r>
            <a:rPr lang="ru-RU" sz="1400" b="1" dirty="0" smtClean="0"/>
            <a:t>Инклюзивные центры</a:t>
          </a:r>
          <a:endParaRPr lang="ru-RU" sz="1400" b="1" dirty="0"/>
        </a:p>
      </dgm:t>
    </dgm:pt>
    <dgm:pt modelId="{BF1214F9-32A4-48A6-B94E-C88BFDA0EAA1}" type="parTrans" cxnId="{B7942CE8-3FC2-45D3-8C24-05D33F21453E}">
      <dgm:prSet/>
      <dgm:spPr/>
      <dgm:t>
        <a:bodyPr/>
        <a:lstStyle/>
        <a:p>
          <a:endParaRPr lang="ru-RU"/>
        </a:p>
      </dgm:t>
    </dgm:pt>
    <dgm:pt modelId="{00F88BE0-9FEA-4FC4-AFA4-EC61E3F28377}" type="sibTrans" cxnId="{B7942CE8-3FC2-45D3-8C24-05D33F21453E}">
      <dgm:prSet/>
      <dgm:spPr/>
      <dgm:t>
        <a:bodyPr/>
        <a:lstStyle/>
        <a:p>
          <a:endParaRPr lang="ru-RU"/>
        </a:p>
      </dgm:t>
    </dgm:pt>
    <dgm:pt modelId="{3F8DFE12-3C08-4E56-8E8B-9B90F2E2B649}">
      <dgm:prSet phldrT="[Текст]" custT="1"/>
      <dgm:spPr/>
      <dgm:t>
        <a:bodyPr/>
        <a:lstStyle/>
        <a:p>
          <a:r>
            <a:rPr lang="ru-RU" sz="1400" b="1" dirty="0" smtClean="0"/>
            <a:t>Семья</a:t>
          </a:r>
          <a:endParaRPr lang="ru-RU" sz="1400" b="1" dirty="0"/>
        </a:p>
      </dgm:t>
    </dgm:pt>
    <dgm:pt modelId="{8B2A7032-858A-4C7C-B0EE-FF7DCBBC744A}" type="parTrans" cxnId="{E4A786C8-76FF-4CAA-8B4C-1A1D6CEB9DF0}">
      <dgm:prSet/>
      <dgm:spPr/>
      <dgm:t>
        <a:bodyPr/>
        <a:lstStyle/>
        <a:p>
          <a:endParaRPr lang="ru-RU"/>
        </a:p>
      </dgm:t>
    </dgm:pt>
    <dgm:pt modelId="{77F837C3-1FFE-4C11-BEB5-B386B314C70E}" type="sibTrans" cxnId="{E4A786C8-76FF-4CAA-8B4C-1A1D6CEB9DF0}">
      <dgm:prSet/>
      <dgm:spPr/>
      <dgm:t>
        <a:bodyPr/>
        <a:lstStyle/>
        <a:p>
          <a:endParaRPr lang="ru-RU"/>
        </a:p>
      </dgm:t>
    </dgm:pt>
    <dgm:pt modelId="{C7DDF90E-9071-494B-AEE4-3C53E61183A1}" type="pres">
      <dgm:prSet presAssocID="{C53FA982-9194-46EC-8B81-A93C86ADFC9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3342B7-CF1E-4FBA-9C0C-99A39654708B}" type="pres">
      <dgm:prSet presAssocID="{BEA808C6-10FA-4A06-A9FF-F8BA2D58F8E2}" presName="centerShape" presStyleLbl="node0" presStyleIdx="0" presStyleCnt="1"/>
      <dgm:spPr/>
      <dgm:t>
        <a:bodyPr/>
        <a:lstStyle/>
        <a:p>
          <a:endParaRPr lang="ru-RU"/>
        </a:p>
      </dgm:t>
    </dgm:pt>
    <dgm:pt modelId="{20A41018-A978-41BF-BC3F-5D010E754E7F}" type="pres">
      <dgm:prSet presAssocID="{9C8B8F27-EE2D-4058-9075-5F8D7DB6D81C}" presName="parTrans" presStyleLbl="sibTrans2D1" presStyleIdx="0" presStyleCnt="4"/>
      <dgm:spPr/>
      <dgm:t>
        <a:bodyPr/>
        <a:lstStyle/>
        <a:p>
          <a:endParaRPr lang="ru-RU"/>
        </a:p>
      </dgm:t>
    </dgm:pt>
    <dgm:pt modelId="{AC47AF90-DF35-4B10-A02A-0E73B1186DB4}" type="pres">
      <dgm:prSet presAssocID="{9C8B8F27-EE2D-4058-9075-5F8D7DB6D81C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F4BF37B7-1882-4030-B170-BB441DC8540D}" type="pres">
      <dgm:prSet presAssocID="{2186F9B9-D19D-4FB3-9D38-9F488B6F0576}" presName="node" presStyleLbl="node1" presStyleIdx="0" presStyleCnt="4" custScaleX="155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3FDE6-81D7-4B4D-80EC-AD3947A0DFC4}" type="pres">
      <dgm:prSet presAssocID="{AED341A8-BDA4-42A4-844D-52E8A527A2DF}" presName="parTrans" presStyleLbl="sibTrans2D1" presStyleIdx="1" presStyleCnt="4"/>
      <dgm:spPr/>
      <dgm:t>
        <a:bodyPr/>
        <a:lstStyle/>
        <a:p>
          <a:endParaRPr lang="ru-RU"/>
        </a:p>
      </dgm:t>
    </dgm:pt>
    <dgm:pt modelId="{F0DF423D-6237-4E83-B2CC-B0CE717F0F83}" type="pres">
      <dgm:prSet presAssocID="{AED341A8-BDA4-42A4-844D-52E8A527A2DF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F6C3A2F-9F3E-4078-8AC9-062B8716BB8F}" type="pres">
      <dgm:prSet presAssocID="{E2E83AF7-7417-48AE-AFDA-E92EF08455E4}" presName="node" presStyleLbl="node1" presStyleIdx="1" presStyleCnt="4" custScaleX="160910" custScaleY="105782" custRadScaleRad="143763" custRadScaleInc="-4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6C084-CD11-4164-9E2E-4CE5285B0A0F}" type="pres">
      <dgm:prSet presAssocID="{BF1214F9-32A4-48A6-B94E-C88BFDA0EAA1}" presName="parTrans" presStyleLbl="sibTrans2D1" presStyleIdx="2" presStyleCnt="4"/>
      <dgm:spPr/>
      <dgm:t>
        <a:bodyPr/>
        <a:lstStyle/>
        <a:p>
          <a:endParaRPr lang="ru-RU"/>
        </a:p>
      </dgm:t>
    </dgm:pt>
    <dgm:pt modelId="{031A736D-1EE5-445C-B1EB-D3F3BEF8534E}" type="pres">
      <dgm:prSet presAssocID="{BF1214F9-32A4-48A6-B94E-C88BFDA0EAA1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D482ABE7-C8F8-4EB6-B662-2A2118CA4AF1}" type="pres">
      <dgm:prSet presAssocID="{97C5B934-AF8F-481A-A0A0-DC25FB944E43}" presName="node" presStyleLbl="node1" presStyleIdx="2" presStyleCnt="4" custScaleX="143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60763-F697-48D6-831A-514147CA6198}" type="pres">
      <dgm:prSet presAssocID="{8B2A7032-858A-4C7C-B0EE-FF7DCBBC744A}" presName="parTrans" presStyleLbl="sibTrans2D1" presStyleIdx="3" presStyleCnt="4"/>
      <dgm:spPr/>
      <dgm:t>
        <a:bodyPr/>
        <a:lstStyle/>
        <a:p>
          <a:endParaRPr lang="ru-RU"/>
        </a:p>
      </dgm:t>
    </dgm:pt>
    <dgm:pt modelId="{B6ADB143-A537-4187-A3B4-7A5095AB22BA}" type="pres">
      <dgm:prSet presAssocID="{8B2A7032-858A-4C7C-B0EE-FF7DCBBC744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CEC73A87-38EB-4DF3-B07B-C0712AF7C806}" type="pres">
      <dgm:prSet presAssocID="{3F8DFE12-3C08-4E56-8E8B-9B90F2E2B649}" presName="node" presStyleLbl="node1" presStyleIdx="3" presStyleCnt="4" custScaleX="165152" custRadScaleRad="132772" custRadScaleInc="1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6CB91D-6E88-4B0E-8BF7-A9CAF698A186}" type="presOf" srcId="{AED341A8-BDA4-42A4-844D-52E8A527A2DF}" destId="{D973FDE6-81D7-4B4D-80EC-AD3947A0DFC4}" srcOrd="0" destOrd="0" presId="urn:microsoft.com/office/officeart/2005/8/layout/radial5"/>
    <dgm:cxn modelId="{AD6BA6F8-F02C-4B88-B55A-D6AF2E906D7B}" type="presOf" srcId="{3F8DFE12-3C08-4E56-8E8B-9B90F2E2B649}" destId="{CEC73A87-38EB-4DF3-B07B-C0712AF7C806}" srcOrd="0" destOrd="0" presId="urn:microsoft.com/office/officeart/2005/8/layout/radial5"/>
    <dgm:cxn modelId="{AFDE549D-4AC3-437E-8632-4B575E6ED2E1}" srcId="{BEA808C6-10FA-4A06-A9FF-F8BA2D58F8E2}" destId="{E2E83AF7-7417-48AE-AFDA-E92EF08455E4}" srcOrd="1" destOrd="0" parTransId="{AED341A8-BDA4-42A4-844D-52E8A527A2DF}" sibTransId="{5BF46126-399B-4267-8381-8366FEF64882}"/>
    <dgm:cxn modelId="{425D9EF6-DAEC-4545-A570-D837818210B4}" type="presOf" srcId="{C53FA982-9194-46EC-8B81-A93C86ADFC9D}" destId="{C7DDF90E-9071-494B-AEE4-3C53E61183A1}" srcOrd="0" destOrd="0" presId="urn:microsoft.com/office/officeart/2005/8/layout/radial5"/>
    <dgm:cxn modelId="{DFCBECB6-3F8A-458C-8AE1-C04E2DEFFD64}" type="presOf" srcId="{9C8B8F27-EE2D-4058-9075-5F8D7DB6D81C}" destId="{20A41018-A978-41BF-BC3F-5D010E754E7F}" srcOrd="0" destOrd="0" presId="urn:microsoft.com/office/officeart/2005/8/layout/radial5"/>
    <dgm:cxn modelId="{FB624561-74BE-4974-969B-89210D761B68}" type="presOf" srcId="{BF1214F9-32A4-48A6-B94E-C88BFDA0EAA1}" destId="{031A736D-1EE5-445C-B1EB-D3F3BEF8534E}" srcOrd="1" destOrd="0" presId="urn:microsoft.com/office/officeart/2005/8/layout/radial5"/>
    <dgm:cxn modelId="{0ABD12F2-387C-4CC9-BD82-54B30BE2EFE3}" srcId="{BEA808C6-10FA-4A06-A9FF-F8BA2D58F8E2}" destId="{2186F9B9-D19D-4FB3-9D38-9F488B6F0576}" srcOrd="0" destOrd="0" parTransId="{9C8B8F27-EE2D-4058-9075-5F8D7DB6D81C}" sibTransId="{0A7D4D34-38E1-4AE1-BC23-AE79BEEF0DE9}"/>
    <dgm:cxn modelId="{87EBDBF2-7E4A-433C-965E-9E4C20364745}" type="presOf" srcId="{BEA808C6-10FA-4A06-A9FF-F8BA2D58F8E2}" destId="{563342B7-CF1E-4FBA-9C0C-99A39654708B}" srcOrd="0" destOrd="0" presId="urn:microsoft.com/office/officeart/2005/8/layout/radial5"/>
    <dgm:cxn modelId="{887CC239-E52C-4BBE-8077-4A486E0F78B8}" type="presOf" srcId="{BF1214F9-32A4-48A6-B94E-C88BFDA0EAA1}" destId="{FB16C084-CD11-4164-9E2E-4CE5285B0A0F}" srcOrd="0" destOrd="0" presId="urn:microsoft.com/office/officeart/2005/8/layout/radial5"/>
    <dgm:cxn modelId="{5175048E-4707-4858-910E-949928F05804}" type="presOf" srcId="{9C8B8F27-EE2D-4058-9075-5F8D7DB6D81C}" destId="{AC47AF90-DF35-4B10-A02A-0E73B1186DB4}" srcOrd="1" destOrd="0" presId="urn:microsoft.com/office/officeart/2005/8/layout/radial5"/>
    <dgm:cxn modelId="{71F5762B-B886-484A-BB22-69223A83E938}" type="presOf" srcId="{8B2A7032-858A-4C7C-B0EE-FF7DCBBC744A}" destId="{B6ADB143-A537-4187-A3B4-7A5095AB22BA}" srcOrd="1" destOrd="0" presId="urn:microsoft.com/office/officeart/2005/8/layout/radial5"/>
    <dgm:cxn modelId="{CBBC38FE-E131-4C2A-BF72-C6549AD05372}" type="presOf" srcId="{E2E83AF7-7417-48AE-AFDA-E92EF08455E4}" destId="{5F6C3A2F-9F3E-4078-8AC9-062B8716BB8F}" srcOrd="0" destOrd="0" presId="urn:microsoft.com/office/officeart/2005/8/layout/radial5"/>
    <dgm:cxn modelId="{B7942CE8-3FC2-45D3-8C24-05D33F21453E}" srcId="{BEA808C6-10FA-4A06-A9FF-F8BA2D58F8E2}" destId="{97C5B934-AF8F-481A-A0A0-DC25FB944E43}" srcOrd="2" destOrd="0" parTransId="{BF1214F9-32A4-48A6-B94E-C88BFDA0EAA1}" sibTransId="{00F88BE0-9FEA-4FC4-AFA4-EC61E3F28377}"/>
    <dgm:cxn modelId="{3684B28A-5B36-4DAE-AB9F-486436CF7FC9}" type="presOf" srcId="{AED341A8-BDA4-42A4-844D-52E8A527A2DF}" destId="{F0DF423D-6237-4E83-B2CC-B0CE717F0F83}" srcOrd="1" destOrd="0" presId="urn:microsoft.com/office/officeart/2005/8/layout/radial5"/>
    <dgm:cxn modelId="{55AEB223-517A-4267-AC55-770DB1DD3CAD}" type="presOf" srcId="{8B2A7032-858A-4C7C-B0EE-FF7DCBBC744A}" destId="{D9D60763-F697-48D6-831A-514147CA6198}" srcOrd="0" destOrd="0" presId="urn:microsoft.com/office/officeart/2005/8/layout/radial5"/>
    <dgm:cxn modelId="{E4A786C8-76FF-4CAA-8B4C-1A1D6CEB9DF0}" srcId="{BEA808C6-10FA-4A06-A9FF-F8BA2D58F8E2}" destId="{3F8DFE12-3C08-4E56-8E8B-9B90F2E2B649}" srcOrd="3" destOrd="0" parTransId="{8B2A7032-858A-4C7C-B0EE-FF7DCBBC744A}" sibTransId="{77F837C3-1FFE-4C11-BEB5-B386B314C70E}"/>
    <dgm:cxn modelId="{0254CC3C-9200-46ED-9A57-642A15603583}" srcId="{C53FA982-9194-46EC-8B81-A93C86ADFC9D}" destId="{BEA808C6-10FA-4A06-A9FF-F8BA2D58F8E2}" srcOrd="0" destOrd="0" parTransId="{FBE2EFB1-FD7E-4705-8887-DAF7567AB46D}" sibTransId="{532FADA2-FDBD-4A09-BFF0-567E2286D362}"/>
    <dgm:cxn modelId="{DA8806EA-9C8F-4324-8238-34A5F1C64606}" type="presOf" srcId="{2186F9B9-D19D-4FB3-9D38-9F488B6F0576}" destId="{F4BF37B7-1882-4030-B170-BB441DC8540D}" srcOrd="0" destOrd="0" presId="urn:microsoft.com/office/officeart/2005/8/layout/radial5"/>
    <dgm:cxn modelId="{76407773-F8C9-4E34-9105-C642B2E26743}" type="presOf" srcId="{97C5B934-AF8F-481A-A0A0-DC25FB944E43}" destId="{D482ABE7-C8F8-4EB6-B662-2A2118CA4AF1}" srcOrd="0" destOrd="0" presId="urn:microsoft.com/office/officeart/2005/8/layout/radial5"/>
    <dgm:cxn modelId="{859BDAF3-9215-44D9-B71F-8E5A68B03001}" type="presParOf" srcId="{C7DDF90E-9071-494B-AEE4-3C53E61183A1}" destId="{563342B7-CF1E-4FBA-9C0C-99A39654708B}" srcOrd="0" destOrd="0" presId="urn:microsoft.com/office/officeart/2005/8/layout/radial5"/>
    <dgm:cxn modelId="{63F28B7E-DF26-4B9C-A20F-6F96812BD8D1}" type="presParOf" srcId="{C7DDF90E-9071-494B-AEE4-3C53E61183A1}" destId="{20A41018-A978-41BF-BC3F-5D010E754E7F}" srcOrd="1" destOrd="0" presId="urn:microsoft.com/office/officeart/2005/8/layout/radial5"/>
    <dgm:cxn modelId="{63366CC3-7335-46AF-8F11-F1553727FAF8}" type="presParOf" srcId="{20A41018-A978-41BF-BC3F-5D010E754E7F}" destId="{AC47AF90-DF35-4B10-A02A-0E73B1186DB4}" srcOrd="0" destOrd="0" presId="urn:microsoft.com/office/officeart/2005/8/layout/radial5"/>
    <dgm:cxn modelId="{B084255C-5050-4386-AAA7-B72E18B72A71}" type="presParOf" srcId="{C7DDF90E-9071-494B-AEE4-3C53E61183A1}" destId="{F4BF37B7-1882-4030-B170-BB441DC8540D}" srcOrd="2" destOrd="0" presId="urn:microsoft.com/office/officeart/2005/8/layout/radial5"/>
    <dgm:cxn modelId="{14D83D0D-5241-491F-9E38-F248D2FFA1B9}" type="presParOf" srcId="{C7DDF90E-9071-494B-AEE4-3C53E61183A1}" destId="{D973FDE6-81D7-4B4D-80EC-AD3947A0DFC4}" srcOrd="3" destOrd="0" presId="urn:microsoft.com/office/officeart/2005/8/layout/radial5"/>
    <dgm:cxn modelId="{94AAABD9-CE07-4D0D-A1C1-FEBA1C51BD07}" type="presParOf" srcId="{D973FDE6-81D7-4B4D-80EC-AD3947A0DFC4}" destId="{F0DF423D-6237-4E83-B2CC-B0CE717F0F83}" srcOrd="0" destOrd="0" presId="urn:microsoft.com/office/officeart/2005/8/layout/radial5"/>
    <dgm:cxn modelId="{2E0BBFF7-ED4B-4F53-AA95-B769334EB371}" type="presParOf" srcId="{C7DDF90E-9071-494B-AEE4-3C53E61183A1}" destId="{5F6C3A2F-9F3E-4078-8AC9-062B8716BB8F}" srcOrd="4" destOrd="0" presId="urn:microsoft.com/office/officeart/2005/8/layout/radial5"/>
    <dgm:cxn modelId="{78AB8381-9100-4850-A71C-BA4E2FD56C3C}" type="presParOf" srcId="{C7DDF90E-9071-494B-AEE4-3C53E61183A1}" destId="{FB16C084-CD11-4164-9E2E-4CE5285B0A0F}" srcOrd="5" destOrd="0" presId="urn:microsoft.com/office/officeart/2005/8/layout/radial5"/>
    <dgm:cxn modelId="{07869502-343B-47F4-8C25-13C4014F4CD1}" type="presParOf" srcId="{FB16C084-CD11-4164-9E2E-4CE5285B0A0F}" destId="{031A736D-1EE5-445C-B1EB-D3F3BEF8534E}" srcOrd="0" destOrd="0" presId="urn:microsoft.com/office/officeart/2005/8/layout/radial5"/>
    <dgm:cxn modelId="{70A02957-8E50-4787-91BA-BF91451C7D7C}" type="presParOf" srcId="{C7DDF90E-9071-494B-AEE4-3C53E61183A1}" destId="{D482ABE7-C8F8-4EB6-B662-2A2118CA4AF1}" srcOrd="6" destOrd="0" presId="urn:microsoft.com/office/officeart/2005/8/layout/radial5"/>
    <dgm:cxn modelId="{E2668AE0-97B4-4058-B600-6C5DB938D0FF}" type="presParOf" srcId="{C7DDF90E-9071-494B-AEE4-3C53E61183A1}" destId="{D9D60763-F697-48D6-831A-514147CA6198}" srcOrd="7" destOrd="0" presId="urn:microsoft.com/office/officeart/2005/8/layout/radial5"/>
    <dgm:cxn modelId="{781D956B-8C7D-4487-A855-6E3BA64361D7}" type="presParOf" srcId="{D9D60763-F697-48D6-831A-514147CA6198}" destId="{B6ADB143-A537-4187-A3B4-7A5095AB22BA}" srcOrd="0" destOrd="0" presId="urn:microsoft.com/office/officeart/2005/8/layout/radial5"/>
    <dgm:cxn modelId="{6E889E30-E9DB-49E2-8B6F-68F4F11AAEF7}" type="presParOf" srcId="{C7DDF90E-9071-494B-AEE4-3C53E61183A1}" destId="{CEC73A87-38EB-4DF3-B07B-C0712AF7C806}" srcOrd="8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B2710C-227A-4A23-A70D-23FC182A5480}" type="doc">
      <dgm:prSet loTypeId="urn:microsoft.com/office/officeart/2005/8/layout/cycle7" loCatId="cycle" qsTypeId="urn:microsoft.com/office/officeart/2005/8/quickstyle/simple3" qsCatId="simple" csTypeId="urn:microsoft.com/office/officeart/2005/8/colors/accent1_2" csCatId="accent1" phldr="1"/>
      <dgm:spPr/>
    </dgm:pt>
    <dgm:pt modelId="{C84093E7-038F-49B6-9DA8-A68C646AAEA7}">
      <dgm:prSet phldrT="[Текст]" custT="1"/>
      <dgm:spPr/>
      <dgm:t>
        <a:bodyPr/>
        <a:lstStyle/>
        <a:p>
          <a:r>
            <a:rPr lang="ru-RU" sz="3600" b="1" dirty="0" smtClean="0"/>
            <a:t>ППК</a:t>
          </a:r>
          <a:endParaRPr lang="ru-RU" sz="3600" b="1" dirty="0"/>
        </a:p>
      </dgm:t>
    </dgm:pt>
    <dgm:pt modelId="{0E0BD4FE-66E4-4AD1-97D3-1A0982643AFE}" type="parTrans" cxnId="{CDDEE210-4FAB-4DB5-B099-153A46A5F25F}">
      <dgm:prSet/>
      <dgm:spPr/>
      <dgm:t>
        <a:bodyPr/>
        <a:lstStyle/>
        <a:p>
          <a:endParaRPr lang="ru-RU"/>
        </a:p>
      </dgm:t>
    </dgm:pt>
    <dgm:pt modelId="{7655DE75-0FF1-44E0-84A8-CDE65F17F036}" type="sibTrans" cxnId="{CDDEE210-4FAB-4DB5-B099-153A46A5F25F}">
      <dgm:prSet/>
      <dgm:spPr/>
      <dgm:t>
        <a:bodyPr/>
        <a:lstStyle/>
        <a:p>
          <a:endParaRPr lang="ru-RU"/>
        </a:p>
      </dgm:t>
    </dgm:pt>
    <dgm:pt modelId="{815E0518-33B8-43FD-8F28-4033FF804ED5}">
      <dgm:prSet phldrT="[Текст]"/>
      <dgm:spPr/>
      <dgm:t>
        <a:bodyPr/>
        <a:lstStyle/>
        <a:p>
          <a:r>
            <a:rPr lang="ru-RU" b="1" dirty="0" smtClean="0"/>
            <a:t>Семинар-практикум</a:t>
          </a:r>
          <a:endParaRPr lang="ru-RU" b="1" dirty="0"/>
        </a:p>
      </dgm:t>
    </dgm:pt>
    <dgm:pt modelId="{8BE2B6E9-0F37-485B-83F2-5DCEFDD18C89}" type="parTrans" cxnId="{80479909-EFFB-4D65-B7E0-D3F6B21CF90D}">
      <dgm:prSet/>
      <dgm:spPr/>
      <dgm:t>
        <a:bodyPr/>
        <a:lstStyle/>
        <a:p>
          <a:endParaRPr lang="ru-RU"/>
        </a:p>
      </dgm:t>
    </dgm:pt>
    <dgm:pt modelId="{1315D14F-22B2-495B-9D28-FFEC04609D8C}" type="sibTrans" cxnId="{80479909-EFFB-4D65-B7E0-D3F6B21CF90D}">
      <dgm:prSet/>
      <dgm:spPr/>
      <dgm:t>
        <a:bodyPr/>
        <a:lstStyle/>
        <a:p>
          <a:endParaRPr lang="ru-RU"/>
        </a:p>
      </dgm:t>
    </dgm:pt>
    <dgm:pt modelId="{8BD07B03-4F87-44EA-B683-9FBC0193AF61}">
      <dgm:prSet phldrT="[Текст]"/>
      <dgm:spPr/>
      <dgm:t>
        <a:bodyPr/>
        <a:lstStyle/>
        <a:p>
          <a:r>
            <a:rPr lang="ru-RU" b="1" dirty="0" smtClean="0"/>
            <a:t>Консультирование</a:t>
          </a:r>
          <a:endParaRPr lang="ru-RU" b="1" dirty="0"/>
        </a:p>
      </dgm:t>
    </dgm:pt>
    <dgm:pt modelId="{DB102FCB-E0D9-41CA-BC7A-BE90FE48E4A6}" type="parTrans" cxnId="{1DBD81A3-204E-4682-86A6-31ECC10B5BB5}">
      <dgm:prSet/>
      <dgm:spPr/>
      <dgm:t>
        <a:bodyPr/>
        <a:lstStyle/>
        <a:p>
          <a:endParaRPr lang="ru-RU"/>
        </a:p>
      </dgm:t>
    </dgm:pt>
    <dgm:pt modelId="{C021D7CF-9B7D-4F41-8F13-D7661C36DBF6}" type="sibTrans" cxnId="{1DBD81A3-204E-4682-86A6-31ECC10B5BB5}">
      <dgm:prSet/>
      <dgm:spPr/>
      <dgm:t>
        <a:bodyPr/>
        <a:lstStyle/>
        <a:p>
          <a:endParaRPr lang="ru-RU"/>
        </a:p>
      </dgm:t>
    </dgm:pt>
    <dgm:pt modelId="{B5370F21-C2E8-48CF-8B0C-09E43C8E7074}" type="pres">
      <dgm:prSet presAssocID="{87B2710C-227A-4A23-A70D-23FC182A5480}" presName="Name0" presStyleCnt="0">
        <dgm:presLayoutVars>
          <dgm:dir/>
          <dgm:resizeHandles val="exact"/>
        </dgm:presLayoutVars>
      </dgm:prSet>
      <dgm:spPr/>
    </dgm:pt>
    <dgm:pt modelId="{D8F2DBFE-0302-46DF-9947-906CF453C36F}" type="pres">
      <dgm:prSet presAssocID="{C84093E7-038F-49B6-9DA8-A68C646AAEA7}" presName="node" presStyleLbl="node1" presStyleIdx="0" presStyleCnt="3" custRadScaleRad="102060" custRadScaleInc="-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65F73-40F7-4F6C-85D3-ED5A73022687}" type="pres">
      <dgm:prSet presAssocID="{7655DE75-0FF1-44E0-84A8-CDE65F17F036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2A22A52-2DCD-442F-BB34-1DF605635FB4}" type="pres">
      <dgm:prSet presAssocID="{7655DE75-0FF1-44E0-84A8-CDE65F17F03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D9F0CAD-D9C6-47D8-BD2B-D3C8AF2E99B8}" type="pres">
      <dgm:prSet presAssocID="{815E0518-33B8-43FD-8F28-4033FF804ED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F77722-BF7E-4324-B313-DD4AD204CA1D}" type="pres">
      <dgm:prSet presAssocID="{1315D14F-22B2-495B-9D28-FFEC04609D8C}" presName="sibTrans" presStyleLbl="sibTrans2D1" presStyleIdx="1" presStyleCnt="3"/>
      <dgm:spPr/>
      <dgm:t>
        <a:bodyPr/>
        <a:lstStyle/>
        <a:p>
          <a:endParaRPr lang="ru-RU"/>
        </a:p>
      </dgm:t>
    </dgm:pt>
    <dgm:pt modelId="{4BB993D7-6107-4DB2-A4D2-95F42587127A}" type="pres">
      <dgm:prSet presAssocID="{1315D14F-22B2-495B-9D28-FFEC04609D8C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464F7DDB-0FA0-4CB4-A340-74D462BA19E0}" type="pres">
      <dgm:prSet presAssocID="{8BD07B03-4F87-44EA-B683-9FBC0193AF6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3515E6-7C88-4AC8-B7D9-034E5B790ECA}" type="pres">
      <dgm:prSet presAssocID="{C021D7CF-9B7D-4F41-8F13-D7661C36DBF6}" presName="sibTrans" presStyleLbl="sibTrans2D1" presStyleIdx="2" presStyleCnt="3"/>
      <dgm:spPr/>
      <dgm:t>
        <a:bodyPr/>
        <a:lstStyle/>
        <a:p>
          <a:endParaRPr lang="ru-RU"/>
        </a:p>
      </dgm:t>
    </dgm:pt>
    <dgm:pt modelId="{97593F0E-6C3A-4A8B-A771-B8F4EC24451A}" type="pres">
      <dgm:prSet presAssocID="{C021D7CF-9B7D-4F41-8F13-D7661C36DBF6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412A6168-E971-424C-91CD-B1D63EE3D4A0}" type="presOf" srcId="{1315D14F-22B2-495B-9D28-FFEC04609D8C}" destId="{C6F77722-BF7E-4324-B313-DD4AD204CA1D}" srcOrd="0" destOrd="0" presId="urn:microsoft.com/office/officeart/2005/8/layout/cycle7"/>
    <dgm:cxn modelId="{3452C239-42A1-42A3-99C0-297B5A4B66AC}" type="presOf" srcId="{815E0518-33B8-43FD-8F28-4033FF804ED5}" destId="{9D9F0CAD-D9C6-47D8-BD2B-D3C8AF2E99B8}" srcOrd="0" destOrd="0" presId="urn:microsoft.com/office/officeart/2005/8/layout/cycle7"/>
    <dgm:cxn modelId="{DEC39693-ADB7-4065-A5E1-649CB76FDF20}" type="presOf" srcId="{C021D7CF-9B7D-4F41-8F13-D7661C36DBF6}" destId="{97593F0E-6C3A-4A8B-A771-B8F4EC24451A}" srcOrd="1" destOrd="0" presId="urn:microsoft.com/office/officeart/2005/8/layout/cycle7"/>
    <dgm:cxn modelId="{00D4666C-AF23-47C5-867A-84678E1CB77B}" type="presOf" srcId="{8BD07B03-4F87-44EA-B683-9FBC0193AF61}" destId="{464F7DDB-0FA0-4CB4-A340-74D462BA19E0}" srcOrd="0" destOrd="0" presId="urn:microsoft.com/office/officeart/2005/8/layout/cycle7"/>
    <dgm:cxn modelId="{80479909-EFFB-4D65-B7E0-D3F6B21CF90D}" srcId="{87B2710C-227A-4A23-A70D-23FC182A5480}" destId="{815E0518-33B8-43FD-8F28-4033FF804ED5}" srcOrd="1" destOrd="0" parTransId="{8BE2B6E9-0F37-485B-83F2-5DCEFDD18C89}" sibTransId="{1315D14F-22B2-495B-9D28-FFEC04609D8C}"/>
    <dgm:cxn modelId="{748E46A3-821D-447F-92DB-77E33C5F1AF9}" type="presOf" srcId="{C021D7CF-9B7D-4F41-8F13-D7661C36DBF6}" destId="{F83515E6-7C88-4AC8-B7D9-034E5B790ECA}" srcOrd="0" destOrd="0" presId="urn:microsoft.com/office/officeart/2005/8/layout/cycle7"/>
    <dgm:cxn modelId="{A7D1993B-F200-4CCB-847E-A74F2A85CF43}" type="presOf" srcId="{87B2710C-227A-4A23-A70D-23FC182A5480}" destId="{B5370F21-C2E8-48CF-8B0C-09E43C8E7074}" srcOrd="0" destOrd="0" presId="urn:microsoft.com/office/officeart/2005/8/layout/cycle7"/>
    <dgm:cxn modelId="{FB979C63-319C-4896-92CC-598FFD8536D8}" type="presOf" srcId="{7655DE75-0FF1-44E0-84A8-CDE65F17F036}" destId="{62A22A52-2DCD-442F-BB34-1DF605635FB4}" srcOrd="1" destOrd="0" presId="urn:microsoft.com/office/officeart/2005/8/layout/cycle7"/>
    <dgm:cxn modelId="{1DBD81A3-204E-4682-86A6-31ECC10B5BB5}" srcId="{87B2710C-227A-4A23-A70D-23FC182A5480}" destId="{8BD07B03-4F87-44EA-B683-9FBC0193AF61}" srcOrd="2" destOrd="0" parTransId="{DB102FCB-E0D9-41CA-BC7A-BE90FE48E4A6}" sibTransId="{C021D7CF-9B7D-4F41-8F13-D7661C36DBF6}"/>
    <dgm:cxn modelId="{A6E2989A-EE11-40F6-A641-8F932EA76BF6}" type="presOf" srcId="{7655DE75-0FF1-44E0-84A8-CDE65F17F036}" destId="{25765F73-40F7-4F6C-85D3-ED5A73022687}" srcOrd="0" destOrd="0" presId="urn:microsoft.com/office/officeart/2005/8/layout/cycle7"/>
    <dgm:cxn modelId="{2A0A29A7-33CB-4158-BBF5-29E718EC2E0E}" type="presOf" srcId="{1315D14F-22B2-495B-9D28-FFEC04609D8C}" destId="{4BB993D7-6107-4DB2-A4D2-95F42587127A}" srcOrd="1" destOrd="0" presId="urn:microsoft.com/office/officeart/2005/8/layout/cycle7"/>
    <dgm:cxn modelId="{FB6AEB80-9A56-4034-BDF4-7427DA6E2315}" type="presOf" srcId="{C84093E7-038F-49B6-9DA8-A68C646AAEA7}" destId="{D8F2DBFE-0302-46DF-9947-906CF453C36F}" srcOrd="0" destOrd="0" presId="urn:microsoft.com/office/officeart/2005/8/layout/cycle7"/>
    <dgm:cxn modelId="{CDDEE210-4FAB-4DB5-B099-153A46A5F25F}" srcId="{87B2710C-227A-4A23-A70D-23FC182A5480}" destId="{C84093E7-038F-49B6-9DA8-A68C646AAEA7}" srcOrd="0" destOrd="0" parTransId="{0E0BD4FE-66E4-4AD1-97D3-1A0982643AFE}" sibTransId="{7655DE75-0FF1-44E0-84A8-CDE65F17F036}"/>
    <dgm:cxn modelId="{3FB5C553-C993-4E58-8E3E-ABA437D0A4F3}" type="presParOf" srcId="{B5370F21-C2E8-48CF-8B0C-09E43C8E7074}" destId="{D8F2DBFE-0302-46DF-9947-906CF453C36F}" srcOrd="0" destOrd="0" presId="urn:microsoft.com/office/officeart/2005/8/layout/cycle7"/>
    <dgm:cxn modelId="{55E3ED51-64BE-478F-BE10-DCDD907BC78E}" type="presParOf" srcId="{B5370F21-C2E8-48CF-8B0C-09E43C8E7074}" destId="{25765F73-40F7-4F6C-85D3-ED5A73022687}" srcOrd="1" destOrd="0" presId="urn:microsoft.com/office/officeart/2005/8/layout/cycle7"/>
    <dgm:cxn modelId="{FA71888F-F260-4B61-B3F2-3937F9F94FBC}" type="presParOf" srcId="{25765F73-40F7-4F6C-85D3-ED5A73022687}" destId="{62A22A52-2DCD-442F-BB34-1DF605635FB4}" srcOrd="0" destOrd="0" presId="urn:microsoft.com/office/officeart/2005/8/layout/cycle7"/>
    <dgm:cxn modelId="{7E4D5CC6-0B9F-48B3-B1E1-C9194A7A6ADB}" type="presParOf" srcId="{B5370F21-C2E8-48CF-8B0C-09E43C8E7074}" destId="{9D9F0CAD-D9C6-47D8-BD2B-D3C8AF2E99B8}" srcOrd="2" destOrd="0" presId="urn:microsoft.com/office/officeart/2005/8/layout/cycle7"/>
    <dgm:cxn modelId="{79180141-D90E-49E8-8094-1A1CA7099947}" type="presParOf" srcId="{B5370F21-C2E8-48CF-8B0C-09E43C8E7074}" destId="{C6F77722-BF7E-4324-B313-DD4AD204CA1D}" srcOrd="3" destOrd="0" presId="urn:microsoft.com/office/officeart/2005/8/layout/cycle7"/>
    <dgm:cxn modelId="{D1CBF475-6FB8-4F5D-8387-CF0401575966}" type="presParOf" srcId="{C6F77722-BF7E-4324-B313-DD4AD204CA1D}" destId="{4BB993D7-6107-4DB2-A4D2-95F42587127A}" srcOrd="0" destOrd="0" presId="urn:microsoft.com/office/officeart/2005/8/layout/cycle7"/>
    <dgm:cxn modelId="{ED34A9BA-AAA5-4CED-95D9-36E34AEB73B9}" type="presParOf" srcId="{B5370F21-C2E8-48CF-8B0C-09E43C8E7074}" destId="{464F7DDB-0FA0-4CB4-A340-74D462BA19E0}" srcOrd="4" destOrd="0" presId="urn:microsoft.com/office/officeart/2005/8/layout/cycle7"/>
    <dgm:cxn modelId="{4CACBE38-BFFA-43EB-A7E9-04C0AD2A4524}" type="presParOf" srcId="{B5370F21-C2E8-48CF-8B0C-09E43C8E7074}" destId="{F83515E6-7C88-4AC8-B7D9-034E5B790ECA}" srcOrd="5" destOrd="0" presId="urn:microsoft.com/office/officeart/2005/8/layout/cycle7"/>
    <dgm:cxn modelId="{CF945472-C5B8-4C03-BA9F-983F6564DD3B}" type="presParOf" srcId="{F83515E6-7C88-4AC8-B7D9-034E5B790ECA}" destId="{97593F0E-6C3A-4A8B-A771-B8F4EC24451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1A3FB9-AC65-4EAB-B834-9E24013AB9F4}">
      <dsp:nvSpPr>
        <dsp:cNvPr id="0" name=""/>
        <dsp:cNvSpPr/>
      </dsp:nvSpPr>
      <dsp:spPr>
        <a:xfrm>
          <a:off x="0" y="576223"/>
          <a:ext cx="9805011" cy="93240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D3AE17-900A-44D7-9A17-97AAAF1B972D}">
      <dsp:nvSpPr>
        <dsp:cNvPr id="0" name=""/>
        <dsp:cNvSpPr/>
      </dsp:nvSpPr>
      <dsp:spPr>
        <a:xfrm>
          <a:off x="490250" y="30103"/>
          <a:ext cx="6863508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424" tIns="0" rIns="25942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Следуем от ребёнка</a:t>
          </a:r>
        </a:p>
      </dsp:txBody>
      <dsp:txXfrm>
        <a:off x="490250" y="30103"/>
        <a:ext cx="6863508" cy="1092240"/>
      </dsp:txXfrm>
    </dsp:sp>
    <dsp:sp modelId="{4B162E70-DE9D-4CEF-B25C-8F78F7D82A79}">
      <dsp:nvSpPr>
        <dsp:cNvPr id="0" name=""/>
        <dsp:cNvSpPr/>
      </dsp:nvSpPr>
      <dsp:spPr>
        <a:xfrm>
          <a:off x="0" y="2254543"/>
          <a:ext cx="9805011" cy="93240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7872B-61D9-4954-B8C8-8C145E1201BF}">
      <dsp:nvSpPr>
        <dsp:cNvPr id="0" name=""/>
        <dsp:cNvSpPr/>
      </dsp:nvSpPr>
      <dsp:spPr>
        <a:xfrm>
          <a:off x="490250" y="1708423"/>
          <a:ext cx="6863508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424" tIns="0" rIns="25942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Взаимодействуем</a:t>
          </a:r>
          <a:endParaRPr lang="ru-RU" sz="2800" kern="1200" dirty="0"/>
        </a:p>
      </dsp:txBody>
      <dsp:txXfrm>
        <a:off x="490250" y="1708423"/>
        <a:ext cx="6863508" cy="1092240"/>
      </dsp:txXfrm>
    </dsp:sp>
    <dsp:sp modelId="{E278A3BA-D008-4689-BB48-A4F3C5AEBB77}">
      <dsp:nvSpPr>
        <dsp:cNvPr id="0" name=""/>
        <dsp:cNvSpPr/>
      </dsp:nvSpPr>
      <dsp:spPr>
        <a:xfrm>
          <a:off x="0" y="3932863"/>
          <a:ext cx="9805011" cy="93240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F03D4A-6029-4661-9247-CC5F0874EC5B}">
      <dsp:nvSpPr>
        <dsp:cNvPr id="0" name=""/>
        <dsp:cNvSpPr/>
      </dsp:nvSpPr>
      <dsp:spPr>
        <a:xfrm>
          <a:off x="490250" y="3386743"/>
          <a:ext cx="6863508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424" tIns="0" rIns="25942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Самообразовываемся</a:t>
          </a:r>
          <a:endParaRPr lang="ru-RU" sz="2800" kern="1200" dirty="0"/>
        </a:p>
      </dsp:txBody>
      <dsp:txXfrm>
        <a:off x="490250" y="3386743"/>
        <a:ext cx="6863508" cy="10922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3342B7-CF1E-4FBA-9C0C-99A39654708B}">
      <dsp:nvSpPr>
        <dsp:cNvPr id="0" name=""/>
        <dsp:cNvSpPr/>
      </dsp:nvSpPr>
      <dsp:spPr>
        <a:xfrm>
          <a:off x="4233571" y="1919011"/>
          <a:ext cx="1366860" cy="1366860"/>
        </a:xfrm>
        <a:prstGeom prst="ellipse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alpha val="8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Ребёнок</a:t>
          </a:r>
          <a:endParaRPr lang="ru-RU" sz="1700" b="1" kern="1200" dirty="0"/>
        </a:p>
      </dsp:txBody>
      <dsp:txXfrm>
        <a:off x="4233571" y="1919011"/>
        <a:ext cx="1366860" cy="1366860"/>
      </dsp:txXfrm>
    </dsp:sp>
    <dsp:sp modelId="{20A41018-A978-41BF-BC3F-5D010E754E7F}">
      <dsp:nvSpPr>
        <dsp:cNvPr id="0" name=""/>
        <dsp:cNvSpPr/>
      </dsp:nvSpPr>
      <dsp:spPr>
        <a:xfrm rot="16200000">
          <a:off x="4771365" y="1420103"/>
          <a:ext cx="291272" cy="4647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shade val="9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6200000">
        <a:off x="4771365" y="1420103"/>
        <a:ext cx="291272" cy="464732"/>
      </dsp:txXfrm>
    </dsp:sp>
    <dsp:sp modelId="{F4BF37B7-1882-4030-B170-BB441DC8540D}">
      <dsp:nvSpPr>
        <dsp:cNvPr id="0" name=""/>
        <dsp:cNvSpPr/>
      </dsp:nvSpPr>
      <dsp:spPr>
        <a:xfrm>
          <a:off x="3851841" y="2580"/>
          <a:ext cx="2130320" cy="136686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alpha val="9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Дошкольное учреждение</a:t>
          </a:r>
          <a:endParaRPr lang="ru-RU" sz="1400" b="1" kern="1200" dirty="0"/>
        </a:p>
      </dsp:txBody>
      <dsp:txXfrm>
        <a:off x="3851841" y="2580"/>
        <a:ext cx="2130320" cy="1366860"/>
      </dsp:txXfrm>
    </dsp:sp>
    <dsp:sp modelId="{D973FDE6-81D7-4B4D-80EC-AD3947A0DFC4}">
      <dsp:nvSpPr>
        <dsp:cNvPr id="0" name=""/>
        <dsp:cNvSpPr/>
      </dsp:nvSpPr>
      <dsp:spPr>
        <a:xfrm rot="21490002">
          <a:off x="5813838" y="2333118"/>
          <a:ext cx="515540" cy="4647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-92171"/>
                <a:satOff val="-1813"/>
                <a:lumOff val="10315"/>
                <a:alphaOff val="0"/>
                <a:tint val="60000"/>
                <a:satMod val="160000"/>
              </a:schemeClr>
            </a:gs>
            <a:gs pos="46000">
              <a:schemeClr val="accent1">
                <a:shade val="90000"/>
                <a:hueOff val="-92171"/>
                <a:satOff val="-1813"/>
                <a:lumOff val="10315"/>
                <a:alphaOff val="0"/>
                <a:tint val="86000"/>
                <a:satMod val="160000"/>
              </a:schemeClr>
            </a:gs>
            <a:gs pos="100000">
              <a:schemeClr val="accent1">
                <a:shade val="90000"/>
                <a:hueOff val="-92171"/>
                <a:satOff val="-1813"/>
                <a:lumOff val="10315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21490002">
        <a:off x="5813838" y="2333118"/>
        <a:ext cx="515540" cy="464732"/>
      </dsp:txXfrm>
    </dsp:sp>
    <dsp:sp modelId="{5F6C3A2F-9F3E-4078-8AC9-062B8716BB8F}">
      <dsp:nvSpPr>
        <dsp:cNvPr id="0" name=""/>
        <dsp:cNvSpPr/>
      </dsp:nvSpPr>
      <dsp:spPr>
        <a:xfrm>
          <a:off x="6571001" y="1791354"/>
          <a:ext cx="2199415" cy="1445892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0000"/>
                <a:satMod val="160000"/>
              </a:schemeClr>
            </a:gs>
            <a:gs pos="46000">
              <a:schemeClr val="accent1">
                <a:alpha val="90000"/>
                <a:hueOff val="0"/>
                <a:satOff val="0"/>
                <a:lumOff val="0"/>
                <a:alphaOff val="-13333"/>
                <a:tint val="86000"/>
                <a:satMod val="16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Мед. работники</a:t>
          </a:r>
          <a:endParaRPr lang="ru-RU" sz="1400" b="1" kern="1200" dirty="0"/>
        </a:p>
      </dsp:txBody>
      <dsp:txXfrm>
        <a:off x="6571001" y="1791354"/>
        <a:ext cx="2199415" cy="1445892"/>
      </dsp:txXfrm>
    </dsp:sp>
    <dsp:sp modelId="{FB16C084-CD11-4164-9E2E-4CE5285B0A0F}">
      <dsp:nvSpPr>
        <dsp:cNvPr id="0" name=""/>
        <dsp:cNvSpPr/>
      </dsp:nvSpPr>
      <dsp:spPr>
        <a:xfrm rot="5400000">
          <a:off x="4771365" y="3320046"/>
          <a:ext cx="291272" cy="4647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-184343"/>
                <a:satOff val="-3627"/>
                <a:lumOff val="20630"/>
                <a:alphaOff val="0"/>
                <a:tint val="60000"/>
                <a:satMod val="160000"/>
              </a:schemeClr>
            </a:gs>
            <a:gs pos="46000">
              <a:schemeClr val="accent1">
                <a:shade val="90000"/>
                <a:hueOff val="-184343"/>
                <a:satOff val="-3627"/>
                <a:lumOff val="20630"/>
                <a:alphaOff val="0"/>
                <a:tint val="86000"/>
                <a:satMod val="160000"/>
              </a:schemeClr>
            </a:gs>
            <a:gs pos="100000">
              <a:schemeClr val="accent1">
                <a:shade val="90000"/>
                <a:hueOff val="-184343"/>
                <a:satOff val="-3627"/>
                <a:lumOff val="2063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4771365" y="3320046"/>
        <a:ext cx="291272" cy="464732"/>
      </dsp:txXfrm>
    </dsp:sp>
    <dsp:sp modelId="{D482ABE7-C8F8-4EB6-B662-2A2118CA4AF1}">
      <dsp:nvSpPr>
        <dsp:cNvPr id="0" name=""/>
        <dsp:cNvSpPr/>
      </dsp:nvSpPr>
      <dsp:spPr>
        <a:xfrm>
          <a:off x="3937734" y="3835441"/>
          <a:ext cx="1958533" cy="136686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0000"/>
                <a:satMod val="160000"/>
              </a:schemeClr>
            </a:gs>
            <a:gs pos="46000">
              <a:schemeClr val="accent1">
                <a:alpha val="90000"/>
                <a:hueOff val="0"/>
                <a:satOff val="0"/>
                <a:lumOff val="0"/>
                <a:alphaOff val="-26667"/>
                <a:tint val="86000"/>
                <a:satMod val="16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Инклюзивные центры</a:t>
          </a:r>
          <a:endParaRPr lang="ru-RU" sz="1400" b="1" kern="1200" dirty="0"/>
        </a:p>
      </dsp:txBody>
      <dsp:txXfrm>
        <a:off x="3937734" y="3835441"/>
        <a:ext cx="1958533" cy="1366860"/>
      </dsp:txXfrm>
    </dsp:sp>
    <dsp:sp modelId="{D9D60763-F697-48D6-831A-514147CA6198}">
      <dsp:nvSpPr>
        <dsp:cNvPr id="0" name=""/>
        <dsp:cNvSpPr/>
      </dsp:nvSpPr>
      <dsp:spPr>
        <a:xfrm rot="10829781">
          <a:off x="3684289" y="2361077"/>
          <a:ext cx="388186" cy="4647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-276514"/>
                <a:satOff val="-5440"/>
                <a:lumOff val="30945"/>
                <a:alphaOff val="0"/>
                <a:tint val="60000"/>
                <a:satMod val="160000"/>
              </a:schemeClr>
            </a:gs>
            <a:gs pos="46000">
              <a:schemeClr val="accent1">
                <a:shade val="90000"/>
                <a:hueOff val="-276514"/>
                <a:satOff val="-5440"/>
                <a:lumOff val="30945"/>
                <a:alphaOff val="0"/>
                <a:tint val="86000"/>
                <a:satMod val="160000"/>
              </a:schemeClr>
            </a:gs>
            <a:gs pos="100000">
              <a:schemeClr val="accent1">
                <a:shade val="90000"/>
                <a:hueOff val="-276514"/>
                <a:satOff val="-5440"/>
                <a:lumOff val="30945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29781">
        <a:off x="3684289" y="2361077"/>
        <a:ext cx="388186" cy="464732"/>
      </dsp:txXfrm>
    </dsp:sp>
    <dsp:sp modelId="{CEC73A87-38EB-4DF3-B07B-C0712AF7C806}">
      <dsp:nvSpPr>
        <dsp:cNvPr id="0" name=""/>
        <dsp:cNvSpPr/>
      </dsp:nvSpPr>
      <dsp:spPr>
        <a:xfrm>
          <a:off x="1243914" y="1896968"/>
          <a:ext cx="2257397" cy="136686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0000"/>
                <a:satMod val="160000"/>
              </a:schemeClr>
            </a:gs>
            <a:gs pos="46000">
              <a:schemeClr val="accent1">
                <a:alpha val="90000"/>
                <a:hueOff val="0"/>
                <a:satOff val="0"/>
                <a:lumOff val="0"/>
                <a:alphaOff val="-40000"/>
                <a:tint val="86000"/>
                <a:satMod val="16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Семья</a:t>
          </a:r>
          <a:endParaRPr lang="ru-RU" sz="1400" b="1" kern="1200" dirty="0"/>
        </a:p>
      </dsp:txBody>
      <dsp:txXfrm>
        <a:off x="1243914" y="1896968"/>
        <a:ext cx="2257397" cy="13668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F2DBFE-0302-46DF-9947-906CF453C36F}">
      <dsp:nvSpPr>
        <dsp:cNvPr id="0" name=""/>
        <dsp:cNvSpPr/>
      </dsp:nvSpPr>
      <dsp:spPr>
        <a:xfrm>
          <a:off x="2650039" y="0"/>
          <a:ext cx="2805906" cy="1402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ППК</a:t>
          </a:r>
          <a:endParaRPr lang="ru-RU" sz="3600" b="1" kern="1200" dirty="0"/>
        </a:p>
      </dsp:txBody>
      <dsp:txXfrm>
        <a:off x="2650039" y="0"/>
        <a:ext cx="2805906" cy="1402953"/>
      </dsp:txXfrm>
    </dsp:sp>
    <dsp:sp modelId="{25765F73-40F7-4F6C-85D3-ED5A73022687}">
      <dsp:nvSpPr>
        <dsp:cNvPr id="0" name=""/>
        <dsp:cNvSpPr/>
      </dsp:nvSpPr>
      <dsp:spPr>
        <a:xfrm rot="3593520">
          <a:off x="4485861" y="2463030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3593520">
        <a:off x="4485861" y="2463030"/>
        <a:ext cx="1461927" cy="491033"/>
      </dsp:txXfrm>
    </dsp:sp>
    <dsp:sp modelId="{9D9F0CAD-D9C6-47D8-BD2B-D3C8AF2E99B8}">
      <dsp:nvSpPr>
        <dsp:cNvPr id="0" name=""/>
        <dsp:cNvSpPr/>
      </dsp:nvSpPr>
      <dsp:spPr>
        <a:xfrm>
          <a:off x="4977704" y="4014141"/>
          <a:ext cx="2805906" cy="1402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Семинар-практикум</a:t>
          </a:r>
          <a:endParaRPr lang="ru-RU" sz="2100" b="1" kern="1200" dirty="0"/>
        </a:p>
      </dsp:txBody>
      <dsp:txXfrm>
        <a:off x="4977704" y="4014141"/>
        <a:ext cx="2805906" cy="1402953"/>
      </dsp:txXfrm>
    </dsp:sp>
    <dsp:sp modelId="{C6F77722-BF7E-4324-B313-DD4AD204CA1D}">
      <dsp:nvSpPr>
        <dsp:cNvPr id="0" name=""/>
        <dsp:cNvSpPr/>
      </dsp:nvSpPr>
      <dsp:spPr>
        <a:xfrm rot="10800000">
          <a:off x="3333036" y="4470101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333036" y="4470101"/>
        <a:ext cx="1461927" cy="491033"/>
      </dsp:txXfrm>
    </dsp:sp>
    <dsp:sp modelId="{464F7DDB-0FA0-4CB4-A340-74D462BA19E0}">
      <dsp:nvSpPr>
        <dsp:cNvPr id="0" name=""/>
        <dsp:cNvSpPr/>
      </dsp:nvSpPr>
      <dsp:spPr>
        <a:xfrm>
          <a:off x="344389" y="4014141"/>
          <a:ext cx="2805906" cy="1402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Консультирование</a:t>
          </a:r>
          <a:endParaRPr lang="ru-RU" sz="2100" b="1" kern="1200" dirty="0"/>
        </a:p>
      </dsp:txBody>
      <dsp:txXfrm>
        <a:off x="344389" y="4014141"/>
        <a:ext cx="2805906" cy="1402953"/>
      </dsp:txXfrm>
    </dsp:sp>
    <dsp:sp modelId="{F83515E6-7C88-4AC8-B7D9-034E5B790ECA}">
      <dsp:nvSpPr>
        <dsp:cNvPr id="0" name=""/>
        <dsp:cNvSpPr/>
      </dsp:nvSpPr>
      <dsp:spPr>
        <a:xfrm rot="17992337">
          <a:off x="2169203" y="2463030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7992337">
        <a:off x="2169203" y="2463030"/>
        <a:ext cx="1461927" cy="491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76B1B59-5504-45BC-B507-8E902DA50942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A7A9010-0357-4401-9421-EA28616B0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1B59-5504-45BC-B507-8E902DA50942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9010-0357-4401-9421-EA28616B0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1B59-5504-45BC-B507-8E902DA50942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9010-0357-4401-9421-EA28616B0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176B1B59-5504-45BC-B507-8E902DA50942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9010-0357-4401-9421-EA28616B0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176B1B59-5504-45BC-B507-8E902DA50942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6A7A9010-0357-4401-9421-EA28616B02E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176B1B59-5504-45BC-B507-8E902DA50942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6A7A9010-0357-4401-9421-EA28616B0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176B1B59-5504-45BC-B507-8E902DA50942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6A7A9010-0357-4401-9421-EA28616B0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1B59-5504-45BC-B507-8E902DA50942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9010-0357-4401-9421-EA28616B0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176B1B59-5504-45BC-B507-8E902DA50942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6A7A9010-0357-4401-9421-EA28616B0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176B1B59-5504-45BC-B507-8E902DA50942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6A7A9010-0357-4401-9421-EA28616B0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176B1B59-5504-45BC-B507-8E902DA50942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6A7A9010-0357-4401-9421-EA28616B0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76B1B59-5504-45BC-B507-8E902DA50942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A7A9010-0357-4401-9421-EA28616B0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432C42-A7A9-49E0-91F6-599B511C4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304656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/>
              <a:t>Организация психолого-педагогического сопровождения детей с ОВЗ в группах </a:t>
            </a:r>
            <a:r>
              <a:rPr lang="ru-RU" sz="4400" b="1" dirty="0" smtClean="0"/>
              <a:t>ГКН</a:t>
            </a:r>
            <a:endParaRPr lang="ru-RU" sz="44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59366CD-F19D-4A23-93F1-0BA4F72C8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012" y="5742627"/>
            <a:ext cx="10089537" cy="88952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/>
              <a:t>Педагог-психолог </a:t>
            </a:r>
          </a:p>
          <a:p>
            <a:pPr algn="l"/>
            <a:r>
              <a:rPr lang="ru-RU" b="1" dirty="0"/>
              <a:t>Решетников Р. В.</a:t>
            </a:r>
          </a:p>
        </p:txBody>
      </p:sp>
    </p:spTree>
    <p:extLst>
      <p:ext uri="{BB962C8B-B14F-4D97-AF65-F5344CB8AC3E}">
        <p14:creationId xmlns:p14="http://schemas.microsoft.com/office/powerpoint/2010/main" xmlns="" val="189898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DD814C8-11E5-47E7-BCF3-69B8E3A73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100" y="476251"/>
            <a:ext cx="10991850" cy="10287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Специфические особенности детей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022749D-37FE-43C1-9019-A8D6D2D51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3552" y="1696598"/>
            <a:ext cx="9654448" cy="4627084"/>
          </a:xfrm>
        </p:spPr>
        <p:txBody>
          <a:bodyPr/>
          <a:lstStyle/>
          <a:p>
            <a:pPr algn="just"/>
            <a:r>
              <a:rPr lang="ru-RU" sz="3200" b="1" dirty="0" smtClean="0"/>
              <a:t>ЗПР</a:t>
            </a:r>
            <a:r>
              <a:rPr lang="ru-RU" sz="3200" dirty="0" smtClean="0"/>
              <a:t> -неравномерность </a:t>
            </a:r>
            <a:r>
              <a:rPr lang="ru-RU" sz="3200" dirty="0"/>
              <a:t>(мозаичность) нарушений различных психических </a:t>
            </a:r>
            <a:r>
              <a:rPr lang="ru-RU" sz="3200" dirty="0" smtClean="0"/>
              <a:t>функций;</a:t>
            </a:r>
          </a:p>
          <a:p>
            <a:pPr algn="just"/>
            <a:r>
              <a:rPr lang="ru-RU" sz="3200" b="1" dirty="0" smtClean="0"/>
              <a:t>Синдром Дауна</a:t>
            </a:r>
            <a:r>
              <a:rPr lang="ru-RU" sz="3200" dirty="0" smtClean="0"/>
              <a:t> - </a:t>
            </a:r>
            <a:r>
              <a:rPr lang="ru-RU" sz="3200" dirty="0" smtClean="0"/>
              <a:t>гипотонией </a:t>
            </a:r>
            <a:r>
              <a:rPr lang="ru-RU" sz="3200" dirty="0" smtClean="0"/>
              <a:t>мозга</a:t>
            </a:r>
          </a:p>
          <a:p>
            <a:pPr algn="just"/>
            <a:r>
              <a:rPr lang="ru-RU" sz="3200" dirty="0" smtClean="0"/>
              <a:t>-слабым восприятием и вниманием</a:t>
            </a:r>
          </a:p>
          <a:p>
            <a:pPr algn="just"/>
            <a:r>
              <a:rPr lang="ru-RU" sz="3200" dirty="0" smtClean="0"/>
              <a:t>-слабые возможности к анализу и образному мышлению;</a:t>
            </a:r>
          </a:p>
          <a:p>
            <a:pPr algn="just"/>
            <a:r>
              <a:rPr lang="ru-RU" sz="3200" b="1" dirty="0" smtClean="0"/>
              <a:t>РАС </a:t>
            </a:r>
            <a:r>
              <a:rPr lang="ru-RU" sz="3200" dirty="0" smtClean="0"/>
              <a:t> мотивация, поведение, коммуникация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9968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b="1" dirty="0" smtClean="0"/>
              <a:t>Спасибо за внимание!</a:t>
            </a:r>
            <a:endParaRPr lang="ru-RU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FC948D-AD50-49C2-8482-EAC7A7284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693" y="143219"/>
            <a:ext cx="10750549" cy="1068637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Ключевые принципы деятельности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2EA7B8C-0AA2-4C3C-9FCD-E65C56C8B8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/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60164" y="1439334"/>
          <a:ext cx="9805012" cy="4895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7161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B7CC88-2444-4695-95B2-5650C2AD9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6882" y="362200"/>
            <a:ext cx="9144000" cy="6623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Мы идём от ребёнка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7B8DD78-65E5-47FC-9A80-E73A666CD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540" y="1520328"/>
            <a:ext cx="10818564" cy="4836405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1. Выбираем, что наиболее важно для ребенка</a:t>
            </a:r>
          </a:p>
          <a:p>
            <a:pPr algn="l"/>
            <a:r>
              <a:rPr lang="ru-RU" sz="3200" b="1" dirty="0"/>
              <a:t>2. Делим на маленькие шаги</a:t>
            </a:r>
          </a:p>
          <a:p>
            <a:pPr algn="l"/>
            <a:r>
              <a:rPr lang="ru-RU" sz="3200" b="1" dirty="0"/>
              <a:t>3. Начинаем с легкого</a:t>
            </a:r>
          </a:p>
          <a:p>
            <a:pPr algn="l"/>
            <a:r>
              <a:rPr lang="ru-RU" sz="3200" b="1" dirty="0"/>
              <a:t>4. Выбираем методику прямую или обратную последовательность</a:t>
            </a:r>
          </a:p>
          <a:p>
            <a:pPr algn="l"/>
            <a:r>
              <a:rPr lang="ru-RU" sz="3200" b="1" dirty="0"/>
              <a:t>5. Следим за уровнем развития ребенка и предлагаем только то, что ребенок в силах сделать</a:t>
            </a:r>
          </a:p>
          <a:p>
            <a:pPr algn="l"/>
            <a:r>
              <a:rPr lang="ru-RU" sz="3200" b="1" dirty="0"/>
              <a:t>6. Используем интересы ребенка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8745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129565-2E5E-42F6-98F4-F7145C544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4950" y="226324"/>
            <a:ext cx="9144000" cy="763587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Взаимодействие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627961" y="1333500"/>
          <a:ext cx="9805012" cy="5204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60880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EFECDC-D8D0-470D-B6C4-0006F237C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524" y="408314"/>
            <a:ext cx="11501608" cy="7594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Самоанализ и </a:t>
            </a:r>
            <a:r>
              <a:rPr lang="ru-RU" b="1" dirty="0" smtClean="0"/>
              <a:t>самообразование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426073" y="130356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2304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A21C4C-9C5F-4B71-BCAF-8E9E519EC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405" y="266702"/>
            <a:ext cx="11622795" cy="81295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Мозг. Просто </a:t>
            </a:r>
            <a:r>
              <a:rPr lang="ru-RU" b="1" dirty="0"/>
              <a:t>о сложном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8D3F699-D23B-474B-8C5D-938B7AB321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90800"/>
            <a:ext cx="9144000" cy="40005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ds04.infourok.ru/uploads/ex/02bd/0001895c-bfe7d44d/img2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148" y="1178806"/>
            <a:ext cx="9584674" cy="5679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52740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D814C8-11E5-47E7-BCF3-69B8E3A73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573" y="476251"/>
            <a:ext cx="11417377" cy="77967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I</a:t>
            </a:r>
            <a:r>
              <a:rPr lang="ru-RU" sz="4000" b="1" dirty="0" smtClean="0"/>
              <a:t> Энергетический блок</a:t>
            </a:r>
            <a:endParaRPr lang="ru-RU" sz="40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022749D-37FE-43C1-9019-A8D6D2D51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181" y="1399142"/>
            <a:ext cx="9896819" cy="525504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Отвечает – тонус и активность (пребывание тела в пространстве, движения)</a:t>
            </a:r>
            <a:endParaRPr lang="en-US" dirty="0" smtClean="0"/>
          </a:p>
          <a:p>
            <a:pPr algn="just"/>
            <a:r>
              <a:rPr lang="ru-RU" dirty="0" smtClean="0"/>
              <a:t>Симптомы при недостаточном развитии:</a:t>
            </a:r>
          </a:p>
          <a:p>
            <a:pPr algn="just">
              <a:buFontTx/>
              <a:buChar char="-"/>
            </a:pPr>
            <a:r>
              <a:rPr lang="ru-RU" dirty="0" err="1" smtClean="0"/>
              <a:t>гипертонус</a:t>
            </a:r>
            <a:r>
              <a:rPr lang="ru-RU" dirty="0" smtClean="0"/>
              <a:t>  - синдром дефицита внимания и </a:t>
            </a:r>
            <a:r>
              <a:rPr lang="ru-RU" dirty="0" err="1" smtClean="0"/>
              <a:t>гиперактивность</a:t>
            </a:r>
            <a:r>
              <a:rPr lang="ru-RU" dirty="0" smtClean="0"/>
              <a:t>; (страдает концентрация внимания и работа всех функций) – воспринимает сразу весь мир, не способен сосредоточиться на сём-то одном</a:t>
            </a:r>
          </a:p>
          <a:p>
            <a:pPr algn="just">
              <a:buFontTx/>
              <a:buChar char="-"/>
            </a:pPr>
            <a:endParaRPr lang="ru-RU" dirty="0" smtClean="0"/>
          </a:p>
          <a:p>
            <a:pPr algn="just"/>
            <a:r>
              <a:rPr lang="ru-RU" dirty="0" smtClean="0"/>
              <a:t>- </a:t>
            </a:r>
            <a:r>
              <a:rPr lang="ru-RU" dirty="0" err="1" smtClean="0"/>
              <a:t>Гипотонус</a:t>
            </a:r>
            <a:r>
              <a:rPr lang="ru-RU" dirty="0" smtClean="0"/>
              <a:t> – инертность высших психических функций (трудности восприятия и переключения внимания) сложно переключается </a:t>
            </a:r>
            <a:r>
              <a:rPr lang="ru-RU" dirty="0" smtClean="0"/>
              <a:t> </a:t>
            </a:r>
            <a:r>
              <a:rPr lang="ru-RU" dirty="0" smtClean="0"/>
              <a:t>с одного действия на другое, медленно ориентируется в пространстве текущих событий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sz="3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9968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D814C8-11E5-47E7-BCF3-69B8E3A73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573" y="476251"/>
            <a:ext cx="11417377" cy="77967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II</a:t>
            </a:r>
            <a:endParaRPr lang="ru-RU" sz="40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022749D-37FE-43C1-9019-A8D6D2D51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181" y="1399142"/>
            <a:ext cx="9896819" cy="525504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Отвечает – за восприятие всех органов чувств</a:t>
            </a:r>
          </a:p>
          <a:p>
            <a:pPr algn="just"/>
            <a:r>
              <a:rPr lang="ru-RU" dirty="0" smtClean="0"/>
              <a:t>Симптомы при недостаточном развитии</a:t>
            </a:r>
            <a:r>
              <a:rPr lang="ru-RU" dirty="0" smtClean="0"/>
              <a:t>:</a:t>
            </a:r>
          </a:p>
          <a:p>
            <a:pPr algn="just">
              <a:buFontTx/>
              <a:buChar char="-"/>
            </a:pPr>
            <a:r>
              <a:rPr lang="ru-RU" b="1" dirty="0" smtClean="0"/>
              <a:t>Височного отдела – нарушение слухового и слухоречевого восприятия</a:t>
            </a:r>
          </a:p>
          <a:p>
            <a:pPr algn="just">
              <a:buFontTx/>
              <a:buChar char="-"/>
            </a:pPr>
            <a:r>
              <a:rPr lang="ru-RU" b="1" dirty="0" smtClean="0"/>
              <a:t>-затылочная доля – визуальное восприятие</a:t>
            </a:r>
          </a:p>
          <a:p>
            <a:pPr algn="just">
              <a:buFontTx/>
              <a:buChar char="-"/>
            </a:pPr>
            <a:r>
              <a:rPr lang="ru-RU" b="1" dirty="0" smtClean="0"/>
              <a:t>-теменные доли – тактильные вкусовые и обонятельные рецепторы</a:t>
            </a:r>
          </a:p>
          <a:p>
            <a:pPr algn="just">
              <a:buFontTx/>
              <a:buChar char="-"/>
            </a:pPr>
            <a:r>
              <a:rPr lang="ru-RU" b="1" dirty="0" smtClean="0"/>
              <a:t>-зона ТПО (</a:t>
            </a:r>
            <a:r>
              <a:rPr lang="ru-RU" b="1" dirty="0" err="1" smtClean="0"/>
              <a:t>зрительно-простраснтвенные</a:t>
            </a:r>
            <a:r>
              <a:rPr lang="ru-RU" b="1" dirty="0" smtClean="0"/>
              <a:t> нарушения)</a:t>
            </a:r>
            <a:endParaRPr lang="ru-RU" b="1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sz="3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9968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D814C8-11E5-47E7-BCF3-69B8E3A73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573" y="476251"/>
            <a:ext cx="11417377" cy="77967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III</a:t>
            </a:r>
            <a:endParaRPr lang="ru-RU" sz="40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022749D-37FE-43C1-9019-A8D6D2D51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181" y="1399142"/>
            <a:ext cx="9896819" cy="525504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Отвечает </a:t>
            </a:r>
            <a:r>
              <a:rPr lang="ru-RU" b="1" dirty="0" smtClean="0"/>
              <a:t> за л</a:t>
            </a:r>
            <a:r>
              <a:rPr lang="ru-RU" dirty="0" smtClean="0"/>
              <a:t>огическое  и критическое мышление</a:t>
            </a:r>
          </a:p>
          <a:p>
            <a:pPr algn="just"/>
            <a:r>
              <a:rPr lang="ru-RU" dirty="0" smtClean="0"/>
              <a:t>Симптомы при недостаточном развитии:</a:t>
            </a:r>
          </a:p>
          <a:p>
            <a:pPr algn="just"/>
            <a:r>
              <a:rPr lang="ru-RU" dirty="0" smtClean="0"/>
              <a:t>-импульсивное поведение</a:t>
            </a:r>
          </a:p>
          <a:p>
            <a:pPr algn="just"/>
            <a:r>
              <a:rPr lang="ru-RU" dirty="0" smtClean="0"/>
              <a:t>-агрессивное поведение</a:t>
            </a:r>
          </a:p>
          <a:p>
            <a:pPr algn="just"/>
            <a:r>
              <a:rPr lang="ru-RU" dirty="0" smtClean="0"/>
              <a:t>-при повреждении – умственная отсталость</a:t>
            </a:r>
            <a:endParaRPr lang="ru-RU" dirty="0" smtClean="0"/>
          </a:p>
          <a:p>
            <a:pPr algn="just"/>
            <a:endParaRPr lang="ru-RU" sz="3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9968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304</TotalTime>
  <Words>286</Words>
  <Application>Microsoft Office PowerPoint</Application>
  <PresentationFormat>Произвольный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Организация психолого-педагогического сопровождения детей с ОВЗ в группах ГКН</vt:lpstr>
      <vt:lpstr>Ключевые принципы деятельности</vt:lpstr>
      <vt:lpstr>Мы идём от ребёнка</vt:lpstr>
      <vt:lpstr>Взаимодействие</vt:lpstr>
      <vt:lpstr>Самоанализ и самообразование</vt:lpstr>
      <vt:lpstr>Мозг. Просто о сложном</vt:lpstr>
      <vt:lpstr>I Энергетический блок</vt:lpstr>
      <vt:lpstr>II</vt:lpstr>
      <vt:lpstr>III</vt:lpstr>
      <vt:lpstr>Специфические особенности детей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психолого-педагогического сопровождения детей с ОВЗ в нруппах ГКН.</dc:title>
  <dc:creator>Руслан</dc:creator>
  <cp:lastModifiedBy>Lenovo</cp:lastModifiedBy>
  <cp:revision>20</cp:revision>
  <dcterms:created xsi:type="dcterms:W3CDTF">2022-03-10T10:07:23Z</dcterms:created>
  <dcterms:modified xsi:type="dcterms:W3CDTF">2022-03-22T14:21:31Z</dcterms:modified>
</cp:coreProperties>
</file>