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A08B-C5B6-4EA3-B1B8-EE88684A21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6E03-BD8D-441F-B4E0-9DE2E3DDD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A08B-C5B6-4EA3-B1B8-EE88684A21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6E03-BD8D-441F-B4E0-9DE2E3DDD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A08B-C5B6-4EA3-B1B8-EE88684A21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6E03-BD8D-441F-B4E0-9DE2E3DDD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A08B-C5B6-4EA3-B1B8-EE88684A21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6E03-BD8D-441F-B4E0-9DE2E3DDD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A08B-C5B6-4EA3-B1B8-EE88684A21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6E03-BD8D-441F-B4E0-9DE2E3DDD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A08B-C5B6-4EA3-B1B8-EE88684A21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6E03-BD8D-441F-B4E0-9DE2E3DDD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A08B-C5B6-4EA3-B1B8-EE88684A21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6E03-BD8D-441F-B4E0-9DE2E3DDD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A08B-C5B6-4EA3-B1B8-EE88684A21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6E03-BD8D-441F-B4E0-9DE2E3DDD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A08B-C5B6-4EA3-B1B8-EE88684A21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6E03-BD8D-441F-B4E0-9DE2E3DDD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A08B-C5B6-4EA3-B1B8-EE88684A21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6E03-BD8D-441F-B4E0-9DE2E3DDD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A08B-C5B6-4EA3-B1B8-EE88684A21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6E03-BD8D-441F-B4E0-9DE2E3DDD5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1A08B-C5B6-4EA3-B1B8-EE88684A211C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6E03-BD8D-441F-B4E0-9DE2E3DDD5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awsonwooddesign.files.wordpress.com/2016/01/10330747-green-recycling-round-background-stock-vector-waste-recycle-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838200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ОТКУДА БЕРЁТСЯ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МУСОР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utm.net/AUTM/media/Better-World/STORIES%20U%20-%20Z/Zeo-BLO_434-LG.jpg?ext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ochi-informburo.ru/wp-content/uploads/2017/11/13-11-17-04-800x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setiblog.ru/images/moloko-32-15228646043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1981200" cy="1600200"/>
          </a:xfrm>
          <a:prstGeom prst="rect">
            <a:avLst/>
          </a:prstGeom>
          <a:noFill/>
        </p:spPr>
      </p:pic>
      <p:pic>
        <p:nvPicPr>
          <p:cNvPr id="17414" name="Picture 6" descr="https://produktivdom.ru/d/yaytso_derevenskoy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953000"/>
            <a:ext cx="2442471" cy="1905000"/>
          </a:xfrm>
          <a:prstGeom prst="rect">
            <a:avLst/>
          </a:prstGeom>
          <a:noFill/>
        </p:spPr>
      </p:pic>
      <p:pic>
        <p:nvPicPr>
          <p:cNvPr id="17416" name="Picture 8" descr="http://goodjet.ua/assets/img/goods/b25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1239339" cy="1428045"/>
          </a:xfrm>
          <a:prstGeom prst="rect">
            <a:avLst/>
          </a:prstGeom>
          <a:noFill/>
        </p:spPr>
      </p:pic>
      <p:pic>
        <p:nvPicPr>
          <p:cNvPr id="7" name="Рисунок 6" descr="https://ya-webdesign.com/images/bottle-of-water-png-6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53000"/>
            <a:ext cx="1066800" cy="1619250"/>
          </a:xfrm>
          <a:prstGeom prst="rect">
            <a:avLst/>
          </a:prstGeom>
          <a:noFill/>
        </p:spPr>
      </p:pic>
      <p:pic>
        <p:nvPicPr>
          <p:cNvPr id="8" name="Рисунок 7" descr="http://img43.static.darudar.org/s600/02/00/ed/24/ed24db1312d0e438763a5f19aa60a3703e7f3ce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371600"/>
            <a:ext cx="4572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http://www.bogatire.ru/upload/iblock/fe6/fe6ce74420c488f7701a806eab935a5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7273" y="3657600"/>
            <a:ext cx="2216727" cy="1524000"/>
          </a:xfrm>
          <a:prstGeom prst="rect">
            <a:avLst/>
          </a:prstGeom>
          <a:noFill/>
        </p:spPr>
      </p:pic>
      <p:pic>
        <p:nvPicPr>
          <p:cNvPr id="10" name="Рисунок 9" descr="http://myasomolprod-po.ru/preview/30.goroh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10668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95600" y="152400"/>
            <a:ext cx="358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БЫТОВЫЕ ОТХОДЫ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rk.today/wp-content/uploads/2018/10/%D0%9F%D0%BE%D0%BB%D0%B8%D0%B3%D0%BE%D0%BD-%D0%BF%D1%80%D0%BE%D0%B8%D0%B7%D0%B2%D0%BE%D0%B4%D1%81%D1%82%D0%B2%D0%B5%D0%BD%D0%BD%D1%8B%D1%85-%D0%BE%D1%82%D1%85%D0%BE%D0%B4%D0%BE%D0%B2-%D1%85%D0%BE%D1%82%D1%8F%D1%82-%D0%BF%D0%BE%D1%81%D1%82%D1%80%D0%BE%D0%B8%D1%82%D1%8C-%D0%B2-%D0%A2%D0%B0%D0%B9%D1%88%D0%B5%D1%82%D1%81%D0%BA%D0%BE%D0%BC-%D1%80%D0%B0%D0%B9%D0%BE%D0%BD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74420"/>
            <a:ext cx="4038600" cy="24307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152400"/>
            <a:ext cx="58679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ПРОМЫШЛЕННЫЕ ОТХОДЫ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news.ecoindustry.ru/wp-content/uploads/2018/02/Industrial_Hazardous_Was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348397/c9d740f7-5661-4765-9630-3e70bacba698/s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b6/34/bf/b634bf231f81cf240ae605388097c111--bad-storms-belize-cit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733800"/>
            <a:ext cx="4267200" cy="287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m.cnbc.com/applications/cnbc.com/resources/img/editorial/2017/03/10/104334939-GettyImages-680804575.?v=1489173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228600"/>
            <a:ext cx="5054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КОСМИЧЕСКИЙ МУСОР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2019-04-10T19:00:01Z</dcterms:created>
  <dcterms:modified xsi:type="dcterms:W3CDTF">2019-04-10T22:20:14Z</dcterms:modified>
</cp:coreProperties>
</file>