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1" r:id="rId4"/>
    <p:sldId id="262" r:id="rId5"/>
    <p:sldId id="263" r:id="rId6"/>
    <p:sldId id="258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A6EEB-9765-478C-808A-EDABEB905522}" type="datetimeFigureOut">
              <a:rPr lang="ru-RU" smtClean="0"/>
              <a:pPr/>
              <a:t>09.04.2019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C6979-75E1-40C2-B6BB-7ABD608D0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unkty-priema.ru/wp-content/uploads/2017/05/Utilizatsiya-batareek-i-vred-e1496037061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457200"/>
            <a:ext cx="373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ОПАСНЫЕ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67400" y="1905000"/>
            <a:ext cx="3276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ОТХОДЫ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habinfo.ru/wp-content/uploads/2017/12/rusty-battery-1312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s9.pikabu.ru/post_img/2016/11/18/6/og_og_1479459137281584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opovm.ru/fileadmin/jm_gal/trips/9/il0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pschool.ru/pv/14907618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848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adou130.ru/upload/medialibrary/3f4/3f47a61944e48aece0ab17dddfb0a1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prosvet19.ru/images/catalog/10/9621-503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2526632" cy="2286000"/>
          </a:xfrm>
          <a:prstGeom prst="rect">
            <a:avLst/>
          </a:prstGeom>
          <a:noFill/>
        </p:spPr>
      </p:pic>
      <p:pic>
        <p:nvPicPr>
          <p:cNvPr id="18436" name="Picture 4" descr="https://filzor.ru/upload/iblock/c7d/c7d8fe85a0e338a469d1b8e66d01e6b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990600"/>
            <a:ext cx="2514600" cy="2667000"/>
          </a:xfrm>
          <a:prstGeom prst="rect">
            <a:avLst/>
          </a:prstGeom>
          <a:noFill/>
        </p:spPr>
      </p:pic>
      <p:pic>
        <p:nvPicPr>
          <p:cNvPr id="18438" name="Picture 6" descr="http://inruza.ru/upload/page/159/86159_picture_42a527809f169a4d92f80a9051062eaa40f0a1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14600"/>
            <a:ext cx="2590800" cy="2286000"/>
          </a:xfrm>
          <a:prstGeom prst="rect">
            <a:avLst/>
          </a:prstGeom>
          <a:noFill/>
        </p:spPr>
      </p:pic>
      <p:pic>
        <p:nvPicPr>
          <p:cNvPr id="6" name="Рисунок 5" descr="https://www.picpng.com/images/large/automotive-battery-png-free-2865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657600"/>
            <a:ext cx="2368326" cy="2362200"/>
          </a:xfrm>
          <a:prstGeom prst="rect">
            <a:avLst/>
          </a:prstGeom>
          <a:noFill/>
        </p:spPr>
      </p:pic>
      <p:pic>
        <p:nvPicPr>
          <p:cNvPr id="7" name="Рисунок 6" descr="http://middle.craftmann.ru:8080/craftsiteBack/ws/batteryImage/getBatteryOneImageFile/C1.01.327/1?pfdrid_c=tru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comfortland.net/uploads/category_90/noutbuki_1541621006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0"/>
            <a:ext cx="2743200" cy="3037114"/>
          </a:xfrm>
          <a:prstGeom prst="rect">
            <a:avLst/>
          </a:prstGeom>
          <a:noFill/>
        </p:spPr>
      </p:pic>
      <p:pic>
        <p:nvPicPr>
          <p:cNvPr id="2050" name="Picture 2" descr="http://pngies.com/wp-content/uploads/edd/2015/10/iphone6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47112">
            <a:off x="6705600" y="4114800"/>
            <a:ext cx="2438400" cy="2362200"/>
          </a:xfrm>
          <a:prstGeom prst="rect">
            <a:avLst/>
          </a:prstGeom>
          <a:noFill/>
        </p:spPr>
      </p:pic>
      <p:pic>
        <p:nvPicPr>
          <p:cNvPr id="9" name="Рисунок 8" descr="https://csccommunity.files.wordpress.com/2016/08/usb-stick-152909_960_720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72257">
            <a:off x="1369882" y="4976554"/>
            <a:ext cx="245035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2019-04-07T19:48:42Z</dcterms:created>
  <dcterms:modified xsi:type="dcterms:W3CDTF">2019-04-09T17:54:25Z</dcterms:modified>
</cp:coreProperties>
</file>