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4" r:id="rId5"/>
    <p:sldId id="266" r:id="rId6"/>
    <p:sldId id="268" r:id="rId7"/>
    <p:sldId id="27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909F-65B3-497F-9D2F-1AEC9B7947EF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9A90C-265C-4C8A-B207-B5D0B29C98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dmin-gorlovka.ru/images/2017/December/11/plant-bkrgnd-1600_08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4800" y="0"/>
            <a:ext cx="8458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КУДА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ДЕВАЕТСЯ МУСОР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221986/aad1ab31-fcff-4822-a81c-0d79b242d9d2/s1200?webp=false"/>
          <p:cNvPicPr>
            <a:picLocks noChangeAspect="1" noChangeArrowheads="1"/>
          </p:cNvPicPr>
          <p:nvPr/>
        </p:nvPicPr>
        <p:blipFill>
          <a:blip r:embed="rId2" cstate="print">
            <a:lum contrast="51000"/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9" name="Picture 3" descr="C:\Users\User\Pictures\мус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648200" cy="5486400"/>
          </a:xfrm>
          <a:prstGeom prst="rect">
            <a:avLst/>
          </a:prstGeom>
          <a:noFill/>
        </p:spPr>
      </p:pic>
      <p:pic>
        <p:nvPicPr>
          <p:cNvPr id="4" name="Рисунок 3" descr="https://anasebrahem.files.wordpress.com/2013/09/shutterstock_930060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76950"/>
            <a:ext cx="80497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-t-o-l.com/wp-content/uploads/2018/04/musor-e1524642885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1221986/aad1ab31-fcff-4822-a81c-0d79b242d9d2/s1200?webp=false"/>
          <p:cNvPicPr>
            <a:picLocks noChangeAspect="1" noChangeArrowheads="1"/>
          </p:cNvPicPr>
          <p:nvPr/>
        </p:nvPicPr>
        <p:blipFill>
          <a:blip r:embed="rId2" cstate="print">
            <a:lum contrast="51000"/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9" name="Picture 3" descr="C:\Users\User\Pictures\мусо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648200" cy="5486400"/>
          </a:xfrm>
          <a:prstGeom prst="rect">
            <a:avLst/>
          </a:prstGeom>
          <a:noFill/>
        </p:spPr>
      </p:pic>
      <p:pic>
        <p:nvPicPr>
          <p:cNvPr id="4" name="Рисунок 3" descr="https://anasebrahem.files.wordpress.com/2013/09/shutterstock_930060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76950"/>
            <a:ext cx="80497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securrtrashcans.com/wp-content/uploads/2014/04/shutterstock_1463625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819400" y="18288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4188522">
            <a:off x="7068438" y="2223634"/>
            <a:ext cx="1922674" cy="693014"/>
          </a:xfrm>
          <a:prstGeom prst="rightArrow">
            <a:avLst>
              <a:gd name="adj1" fmla="val 337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145508">
            <a:off x="3827033" y="4712639"/>
            <a:ext cx="1517414" cy="324909"/>
          </a:xfrm>
          <a:prstGeom prst="rightArrow">
            <a:avLst>
              <a:gd name="adj1" fmla="val 753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s://avatars.mds.yandex.net/get-pdb/163339/725d78ba-c2b5-451d-a63b-af9212f4b626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spb.akron-group.ru/wp-content/uploads/sites/74/2018/02/metallolom-tsen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3352800" cy="22002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trimko.ru/wp-content/uploads/2012/07/bak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09600"/>
            <a:ext cx="2868058" cy="22149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securrtrashcans.com/wp-content/uploads/2014/04/shutterstock_1463625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819400" y="18288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4188522">
            <a:off x="6922266" y="2455926"/>
            <a:ext cx="1495154" cy="693014"/>
          </a:xfrm>
          <a:prstGeom prst="rightArrow">
            <a:avLst>
              <a:gd name="adj1" fmla="val 294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145508">
            <a:off x="3827034" y="5093639"/>
            <a:ext cx="1517414" cy="324909"/>
          </a:xfrm>
          <a:prstGeom prst="rightArrow">
            <a:avLst>
              <a:gd name="adj1" fmla="val 753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s://avatars.mds.yandex.net/get-pdb/163339/725d78ba-c2b5-451d-a63b-af9212f4b626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2828">
            <a:off x="5649310" y="3642001"/>
            <a:ext cx="3124200" cy="260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trimko.ru/wp-content/uploads/2012/07/ba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609600"/>
            <a:ext cx="2868058" cy="22149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cdn.spbdnevnik.ru/uploads/block/image/247992/__large_romania-2765289_960_720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91000"/>
            <a:ext cx="3200400" cy="2667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securrtrashcans.com/wp-content/uploads/2014/04/shutterstock_1463625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819400" y="18288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4188522">
            <a:off x="6922266" y="2455926"/>
            <a:ext cx="1495154" cy="693014"/>
          </a:xfrm>
          <a:prstGeom prst="rightArrow">
            <a:avLst>
              <a:gd name="adj1" fmla="val 294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145508">
            <a:off x="4131834" y="5093639"/>
            <a:ext cx="1517414" cy="324909"/>
          </a:xfrm>
          <a:prstGeom prst="rightArrow">
            <a:avLst>
              <a:gd name="adj1" fmla="val 753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s://avatars.mds.yandex.net/get-pdb/163339/725d78ba-c2b5-451d-a63b-af9212f4b626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2828">
            <a:off x="5649310" y="3642001"/>
            <a:ext cx="3124200" cy="260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www.poly-tek.com/wp-content/uploads/2017/01/rec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3810000" cy="26765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atrimko.ru/wp-content/uploads/2012/07/bak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609600"/>
            <a:ext cx="2868058" cy="22149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securrtrashcans.com/wp-content/uploads/2014/04/shutterstock_1463625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2590800" y="11430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918320">
            <a:off x="6959045" y="1750461"/>
            <a:ext cx="1254303" cy="541593"/>
          </a:xfrm>
          <a:prstGeom prst="rightArrow">
            <a:avLst>
              <a:gd name="adj1" fmla="val 4571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2772058">
            <a:off x="4783430" y="3396310"/>
            <a:ext cx="1385493" cy="345390"/>
          </a:xfrm>
          <a:prstGeom prst="rightArrow">
            <a:avLst>
              <a:gd name="adj1" fmla="val 753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s://avatars.mds.yandex.net/get-pdb/163339/725d78ba-c2b5-451d-a63b-af9212f4b626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2828">
            <a:off x="6188781" y="2561725"/>
            <a:ext cx="2792573" cy="234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the-crowd.ru/uploads/topics/preview/00/00/04/10/963f5bd5f4_750cro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86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www.birzha-othodov.ru/upload/iblock/303/bb4786a3f65daee1672400f20060021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286000"/>
            <a:ext cx="2559071" cy="172352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utilit72.ru/wp-content/uploads/2018/01/1514122976_25-image_1_0x0-1024x6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5067300"/>
            <a:ext cx="2971800" cy="17907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tver.bezformata.ru/content/image3273065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114800"/>
            <a:ext cx="2667000" cy="2057400"/>
          </a:xfrm>
          <a:prstGeom prst="ellipse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 rot="12772058">
            <a:off x="4579714" y="3336222"/>
            <a:ext cx="1606933" cy="345390"/>
          </a:xfrm>
          <a:prstGeom prst="rightArrow">
            <a:avLst>
              <a:gd name="adj1" fmla="val 753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370904">
            <a:off x="3189097" y="4304519"/>
            <a:ext cx="2589619" cy="345390"/>
          </a:xfrm>
          <a:prstGeom prst="rightArrow">
            <a:avLst>
              <a:gd name="adj1" fmla="val 753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7571647">
            <a:off x="6284440" y="4808383"/>
            <a:ext cx="876863" cy="345390"/>
          </a:xfrm>
          <a:prstGeom prst="rightArrow">
            <a:avLst>
              <a:gd name="adj1" fmla="val 753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2019-04-09T19:01:13Z</dcterms:created>
  <dcterms:modified xsi:type="dcterms:W3CDTF">2019-04-10T00:22:50Z</dcterms:modified>
</cp:coreProperties>
</file>